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64" r:id="rId2"/>
    <p:sldId id="260" r:id="rId3"/>
    <p:sldId id="266" r:id="rId4"/>
    <p:sldId id="259" r:id="rId5"/>
    <p:sldId id="262" r:id="rId6"/>
    <p:sldId id="267" r:id="rId7"/>
    <p:sldId id="269" r:id="rId8"/>
    <p:sldId id="274" r:id="rId9"/>
    <p:sldId id="265" r:id="rId10"/>
    <p:sldId id="271" r:id="rId11"/>
    <p:sldId id="276" r:id="rId12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A1A0D"/>
    <a:srgbClr val="0C1C48"/>
    <a:srgbClr val="00437A"/>
    <a:srgbClr val="F9DF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ittlere Formatvorlage 2 - Akz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>
      <p:cViewPr varScale="1">
        <p:scale>
          <a:sx n="104" d="100"/>
          <a:sy n="104" d="100"/>
        </p:scale>
        <p:origin x="330" y="126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4F517C-2F00-4FA9-A845-6A23F3F0D31A}" type="datetimeFigureOut">
              <a:rPr lang="de-DE" smtClean="0"/>
              <a:pPr/>
              <a:t>25.02.2021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FEA537-45D8-49C5-9BFB-383BD6416546}" type="slidenum">
              <a:rPr lang="de-DE" smtClean="0"/>
              <a:pPr/>
              <a:t>‹Nr.›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Grafik 3" descr="PowerPoint Deckblatt.jpg"/>
          <p:cNvPicPr>
            <a:picLocks noChangeAspect="1"/>
          </p:cNvPicPr>
          <p:nvPr userDrawn="1"/>
        </p:nvPicPr>
        <p:blipFill>
          <a:blip r:embed="rId2" cstate="print"/>
          <a:srcRect t="1774" b="177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extfeld 6"/>
          <p:cNvSpPr txBox="1"/>
          <p:nvPr userDrawn="1"/>
        </p:nvSpPr>
        <p:spPr>
          <a:xfrm>
            <a:off x="5004048" y="4437112"/>
            <a:ext cx="392392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dirty="0">
                <a:solidFill>
                  <a:srgbClr val="00437A"/>
                </a:solidFill>
              </a:rPr>
              <a:t>Flächenübergreifender Unterricht</a:t>
            </a:r>
          </a:p>
          <a:p>
            <a:r>
              <a:rPr lang="de-DE" sz="2000" dirty="0">
                <a:solidFill>
                  <a:srgbClr val="00437A"/>
                </a:solidFill>
              </a:rPr>
              <a:t>zu Verkehr und Mobilität</a:t>
            </a:r>
          </a:p>
          <a:p>
            <a:r>
              <a:rPr lang="de-DE" sz="1600" dirty="0">
                <a:solidFill>
                  <a:srgbClr val="00437A"/>
                </a:solidFill>
              </a:rPr>
              <a:t>5. Bis 8. Schulstufe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/>
          </a:p>
        </p:txBody>
      </p:sp>
      <p:pic>
        <p:nvPicPr>
          <p:cNvPr id="7" name="Grafik 6" descr="Zierleiste-gelb.png"/>
          <p:cNvPicPr>
            <a:picLocks noChangeAspect="1"/>
          </p:cNvPicPr>
          <p:nvPr userDrawn="1"/>
        </p:nvPicPr>
        <p:blipFill>
          <a:blip r:embed="rId2" cstate="print"/>
          <a:srcRect l="37092" t="19082" b="41736"/>
          <a:stretch>
            <a:fillRect/>
          </a:stretch>
        </p:blipFill>
        <p:spPr>
          <a:xfrm>
            <a:off x="0" y="0"/>
            <a:ext cx="1527439" cy="6858000"/>
          </a:xfrm>
          <a:prstGeom prst="rect">
            <a:avLst/>
          </a:prstGeom>
        </p:spPr>
      </p:pic>
      <p:pic>
        <p:nvPicPr>
          <p:cNvPr id="8" name="Grafik 7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/>
          </a:p>
        </p:txBody>
      </p:sp>
      <p:sp>
        <p:nvSpPr>
          <p:cNvPr id="8" name="Foliennummernplatzhalt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/>
          </a:p>
        </p:txBody>
      </p:sp>
      <p:sp>
        <p:nvSpPr>
          <p:cNvPr id="9" name="Fußzeilenplatzhalt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Grafik 4" descr="Zierleiste-gelb.png"/>
          <p:cNvPicPr>
            <a:picLocks noChangeAspect="1"/>
          </p:cNvPicPr>
          <p:nvPr userDrawn="1"/>
        </p:nvPicPr>
        <p:blipFill>
          <a:blip r:embed="rId2" cstate="print"/>
          <a:srcRect l="37092" t="19082" b="41736"/>
          <a:stretch>
            <a:fillRect/>
          </a:stretch>
        </p:blipFill>
        <p:spPr>
          <a:xfrm>
            <a:off x="0" y="0"/>
            <a:ext cx="1527439" cy="6858000"/>
          </a:xfrm>
          <a:prstGeom prst="rect">
            <a:avLst/>
          </a:prstGeom>
        </p:spPr>
      </p:pic>
      <p:pic>
        <p:nvPicPr>
          <p:cNvPr id="6" name="Grafik 5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A9363951-BCC2-43A7-901E-C7E14807A6C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2115" y="-27384"/>
            <a:ext cx="1352414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972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6" name="Grafik 5" descr="Tabellenform-grü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27510" y="-315416"/>
            <a:ext cx="9480030" cy="7371555"/>
          </a:xfrm>
          <a:prstGeom prst="rect">
            <a:avLst/>
          </a:prstGeom>
        </p:spPr>
      </p:pic>
      <p:pic>
        <p:nvPicPr>
          <p:cNvPr id="7" name="Grafik 6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6" name="Grafik 5" descr="Tabellenform-grü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-227510" y="-315416"/>
            <a:ext cx="9480030" cy="7371554"/>
          </a:xfrm>
          <a:prstGeom prst="rect">
            <a:avLst/>
          </a:prstGeom>
        </p:spPr>
      </p:pic>
      <p:pic>
        <p:nvPicPr>
          <p:cNvPr id="7" name="Grafik 6" descr="Logo-Silhouette.pn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7164288" y="0"/>
            <a:ext cx="2156974" cy="160784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enutzerdefiniertes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  <p:pic>
        <p:nvPicPr>
          <p:cNvPr id="7" name="Grafik 6" descr="Logo-farbige-Figuren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385900" y="1340768"/>
            <a:ext cx="6372200" cy="4749944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899592" y="274638"/>
            <a:ext cx="7787208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 dirty="0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899592" y="1600200"/>
            <a:ext cx="7787208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 dirty="0"/>
              <a:t>Textmasterformate durch Klicken bearbeiten</a:t>
            </a:r>
          </a:p>
          <a:p>
            <a:pPr lvl="1"/>
            <a:r>
              <a:rPr lang="de-DE" dirty="0"/>
              <a:t>Zweite Ebene</a:t>
            </a:r>
          </a:p>
          <a:p>
            <a:pPr lvl="2"/>
            <a:r>
              <a:rPr lang="de-DE" dirty="0"/>
              <a:t>Dritte Ebene</a:t>
            </a:r>
          </a:p>
          <a:p>
            <a:pPr lvl="3"/>
            <a:r>
              <a:rPr lang="de-DE" dirty="0"/>
              <a:t>Vierte Ebene</a:t>
            </a:r>
          </a:p>
          <a:p>
            <a:pPr lvl="4"/>
            <a:r>
              <a:rPr lang="de-DE" dirty="0"/>
              <a:t>Fünfte Ebene</a:t>
            </a:r>
          </a:p>
          <a:p>
            <a:pPr lvl="4"/>
            <a:endParaRPr lang="de-DE" dirty="0"/>
          </a:p>
          <a:p>
            <a:pPr lvl="4"/>
            <a:endParaRPr lang="de-DE" dirty="0"/>
          </a:p>
          <a:p>
            <a:pPr lvl="4"/>
            <a:endParaRPr lang="de-DE" dirty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899592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387545-2AB9-48FF-B611-E7139C523918}" type="datetimeFigureOut">
              <a:rPr lang="de-DE" smtClean="0"/>
              <a:pPr/>
              <a:t>25.02.2021</a:t>
            </a:fld>
            <a:endParaRPr lang="de-DE" dirty="0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347864" y="6356350"/>
            <a:ext cx="288032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DD2864-8FD8-4085-AFDB-1D379517409D}" type="slidenum">
              <a:rPr lang="de-DE" smtClean="0"/>
              <a:pPr/>
              <a:t>‹Nr.›</a:t>
            </a:fld>
            <a:endParaRPr lang="de-DE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0" r:id="rId2"/>
    <p:sldLayoutId id="2147483649" r:id="rId3"/>
    <p:sldLayoutId id="2147483656" r:id="rId4"/>
    <p:sldLayoutId id="2147483654" r:id="rId5"/>
    <p:sldLayoutId id="2147483655" r:id="rId6"/>
    <p:sldLayoutId id="2147483653" r:id="rId7"/>
  </p:sldLayoutIdLst>
  <p:txStyles>
    <p:titleStyle>
      <a:lvl1pPr algn="l" defTabSz="914400" rtl="0" eaLnBrk="1" latinLnBrk="0" hangingPunct="1">
        <a:lnSpc>
          <a:spcPts val="4000"/>
        </a:lnSpc>
        <a:spcBef>
          <a:spcPct val="0"/>
        </a:spcBef>
        <a:buNone/>
        <a:defRPr sz="4400" kern="1200" cap="all" spc="0" baseline="0">
          <a:solidFill>
            <a:schemeClr val="tx2">
              <a:lumMod val="50000"/>
            </a:schemeClr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>
            <a:lumMod val="5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E5F19B7-D3FF-4218-82E2-DFF75DA30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39014" y="137767"/>
            <a:ext cx="5265972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36F64C46-74C5-46CE-A9BB-E0D3C4C02198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2162AA66-A860-421C-8598-C0AADDF4D810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B21C1406-ECD3-4CEA-B693-0D117C551693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789B8A5B-7686-4502-B553-54EE4993F19F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20390CB6-CD43-4193-93EB-251A2C6BD5C1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405F8963-BB94-434F-8D25-829ACDB0FF24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A0D6A604-7B1B-4C22-B581-44E17ADB0C10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AEAD8423-C5B6-4DB7-B429-5B1A6BE6F858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A18E491E-E9D2-4D2B-9F89-08CE45030F88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28C17863-99DD-4347-B15C-8662540EA7DA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A4EC3CE3-C6DA-4F0C-BC7E-8C50320DC30B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849AF3D6-8412-4C9A-AA36-C0732B5E3322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0253DF03-3476-4D7B-9A77-2F87628AECDE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36C713A8-8AC2-4867-A351-CAE5943F67CA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9AD30583-4028-4841-A71B-95C2F5A5EBFD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167CC1DD-242C-4880-87EC-1EC32FBDF070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0E8EA858-73FE-486A-966C-F58B0B255C00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06D55F87-8DD8-4182-925D-EE442FF006C8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F20B4E70-6CF4-4566-9425-219FC5B3D018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8DB0C2EA-5089-4422-A931-7A8A08E98F1F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E532C2CA-054B-43BE-A550-F514DE109BCD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EDFF6AE2-9A3F-4BE6-94AA-F93EC714E06F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8D313DCC-DD6C-4FF4-9BDC-C1F5D634F71D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33A21EA4-7557-4316-894B-0E78EA957DE7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4508DD89-CC7D-4E5A-A6A9-DA40DC12BBE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47533CF3-7292-4809-A62F-5919AFAD93FD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975A1AA3-A71E-4763-AA95-4FE933A283AF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ED360165-20AC-4986-BFA6-142DBEEFA081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7B79A09F-67A6-454C-92C6-8E162D566D2C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7E241357-B112-4E4F-8733-7E1075CEEB49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A5B0011A-4C5E-4D8B-A171-C19AF0FC743C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B67E33CB-10B7-4FF6-9E9E-713F3FA0206E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FC66BA7F-7ECE-4A3E-B0BA-4DFB4A47EBCF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5C166C9D-D477-4DA1-910D-BB02DF3FBFC9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648AE30C-108B-4CD6-B41D-2AE03B2716C7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BAD32E63-98F0-43C0-9CF5-01D3A1B0829E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0EFEDF5E-155F-4486-8D23-5745BDD5BD2A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8D689A34-D85D-4F3A-9764-AE53565DAD1B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2CFF7DB9-7ED8-431F-B7BA-A23AC45D67CA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067C9625-0A87-4815-BCEC-6582D80A12EF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0CC97332-EB7A-466E-A96D-EF1FCFEF39CE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364A2A4E-DBCD-4FA1-8F8E-596A8E386FEB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B224F112-A2DA-4923-97B5-F5E29047CF89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3C05BE02-2B06-442A-ABC2-1676E1D42001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60A11C30-DEF3-4D1D-AAD5-F25B4FA4B0A3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8F7D1E46-9C7C-4115-8D5D-C8EABAE867FC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8FA2380E-8940-406F-BA84-94A80AA1AF25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42069362-048B-4070-BAF6-81A4C117F0DA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51EEC6CB-7103-4D56-B903-17B80FAE9E13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D3046A5B-ECEE-43AD-A048-2E6656FAB82D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4B061B12-A600-44BA-AED7-7813F223B832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6FAEAE29-7B70-46DD-8118-01F42C6CF82D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263FF22D-49A5-444F-A2B4-E9F462317821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D5CB5CF7-F58D-446D-86D5-9747AFFBD4D5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FEF32BA9-27DE-466B-9FE3-95D051109A34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F9C5017F-3D43-479B-9A29-D38AAC94DF5F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9918E9E9-E8D6-4370-AFC7-EC39215A54C2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B518C62D-61F1-4F02-9224-C3D1C1B8FB10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4856B1E3-0DD1-4D2D-9B2D-3662F6C8C5B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BAE41B99-EB37-48D2-B7C9-E57CCD4A1939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5ED122AF-61EF-4B46-A89A-8AEA8BD66E71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62110BAE-5B6F-4E24-9162-A55805F0714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22BB5A0C-1AF2-41B2-B507-85268C5BE29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C5351B4C-A36D-4339-974A-7FEE62DDA49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0D81F9DB-01B0-41D2-B0CA-54DEC627EFB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413E8F14-20D6-4257-B2E9-238705A2A4F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B25D4BED-8A39-468A-A452-E3182B24C2B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DF606B51-2F7D-4B3A-9D74-85AFE390C71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AC02F40F-DF74-456F-9CA2-334F04B0089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939BB7A-B9C2-4E1B-AFC7-6985A68D2BE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A49EA485-C24C-4CD3-9E3D-C0AF6328482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F866D3AA-4101-4A75-A158-513BB25DB6B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29F7B32F-312D-4260-9B56-3F883B5CBDF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C1AEDC85-6A05-45B0-BEF2-1C84896D4E5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9EE8D192-6654-46BD-832A-DFC54D91590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AA55FA08-FEE3-43E1-B2F4-E37DACC810E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E0717BDC-10EB-475F-8FDA-7C7472EB8EBE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5F8F2F18-B995-414F-B4C6-F859AEA5FBA1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877303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12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06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7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38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69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00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94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88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82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76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77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39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70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71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64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58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52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47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79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A45F319-D804-4D52-AB56-D34756EBE3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1581" y="127324"/>
            <a:ext cx="7560839" cy="6603352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1A244DF5-5B33-4505-80F0-2D5E7D5A1E4B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37EB7221-B767-401C-B196-61203723B8B8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88BA0F4F-20F5-436C-8863-54E50DD02784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A079C8C-208E-4A3A-B9DE-05B381224A0B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9FC2B82C-86F4-4C66-A51C-3C294DAE0BC1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A0262F66-9F6A-4514-A410-4005AD3B0E91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58ECCAA0-137D-4FEB-9C9B-CA64BF0A4172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16DF383A-9A0D-4D6D-AD00-2AA5B8AAE8E5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41983F84-C285-4D03-8680-A6CB5CE0E566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35EDBE71-A93D-4D92-9960-4406B298E902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A7936F9B-C69E-45DD-82FD-8E9CF1C0EEEA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5FF90671-BBC5-4E1C-B83E-EC9517CA512C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DACEF4B8-CEA6-443A-A37B-3B2169896037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DE2B151D-90E6-4335-9338-4C198144A9BB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2282176B-9D12-4FB3-BE29-0A6ECE6BA082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6C031763-5D86-4DC4-A3EB-09618B8295A5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07951B2B-00A9-49C6-B53A-925FDB0B4103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1952876C-A0C5-4AEE-A402-53D126A2AE17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157E7C72-F8FE-48FC-BE1C-306A916A3D10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78D88B38-0D5F-4AC1-92B8-F7378D049FB2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98CF767E-4A12-44BE-A7C3-6A3F62B96E04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50F9B87A-8D38-49B9-9B43-85138F8EAD8C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106ED198-A63B-4EDB-B807-2CD6E04C32B4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58CCA4B8-AF84-49C8-B1DC-9DFED7BAE29C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BE479F38-E767-45C3-A70E-9DA24551FB22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FD45631F-EBA7-4E62-AB72-1D47D64DF003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DA788E35-21AA-4074-8E9D-502AA677DF7C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45556D84-5BBF-493D-893A-76B05C662611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6665E6CB-79C3-45FD-9BDA-33F4B49B419C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184D3E1D-E39C-4787-8291-146928B78039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07EE4CBB-6212-4BC6-B299-F81C100C9915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D5419EDD-D789-4C4B-A640-6D6AC2474121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5DE59393-DFD1-42DE-89DF-1E9F707BA1F7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4A47DD76-69A9-4233-84A5-324069FE9CD8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BC19B82D-1D88-4ED2-9045-3C20379001CF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1FCA4E74-87A7-4A1D-8620-E3CD7CB542FF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78E985B1-8F12-4A7C-B75B-94FD7D643938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33062F7C-454D-4D08-865A-1D4ABB3BB66C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D462E784-1513-4D4D-BA69-4F35BF42DA7F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611830A6-B0C2-499A-9EB9-05D2FEBE7AF9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5BD00727-3466-4FC4-B97D-569DCD443338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B3F522EC-F178-41F1-A04A-A503F33C77DB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0D2E5343-9CE8-41BD-8EDC-BB4D480492D4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6FF3B377-97AF-4EF2-A559-15EB382C05CC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ADF640E8-6824-434D-B313-2C07C2C8FB5F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FE355AF3-73D6-4987-A370-3FC9B190832D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678547AE-2513-413D-B91C-E5E008E25635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E1AE291D-559D-4C45-91B6-A42E3DEC7ABD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884075F4-2C7E-4B0A-8072-FD10791F6CE6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5D693125-3340-4B53-A608-45FC0D548A65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DEB6B522-564E-46E7-AF16-86190BB3D2EC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786BDD47-4B39-4292-A49C-8A58DCA104D1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9D818B40-EF77-492E-8201-7770893ED7A3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5F01B890-DDB2-49DB-AFE1-25F1DB19A732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93EF5696-6E58-42B0-9E10-F739E782EDCF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567192D5-8A77-4C74-A643-6E0D5D130105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B63C5762-9B6F-497F-87B7-6BF4809C3DF5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9A3748F9-8E14-4547-9E8F-77E3DD2620FA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CB3E5C43-7D16-4D91-B7E1-2B71DB64A515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9EA66926-682B-47BB-A04B-9041A91AD14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1F61E160-1C37-4E4E-AE52-1C966E22D787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713EBD1C-2A7A-4754-9353-A6E762F23D97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6A4D2F07-C295-4E25-8BCD-3B0C85C46EE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7E69AE20-BE61-4C18-8FF0-D85D2BD9237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6F8337FF-BDF7-4B67-8536-5541EDFC920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A849A1A6-4A4A-41F0-B3AD-EEDFEB5CB8D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A78D3E71-8718-44F5-BA92-53553283AD3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DF978FE6-D94A-468D-BD94-F87C1C6A509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53BC0496-F778-4FEC-8B2A-B1A4D78AF13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5FF6E03A-A042-40A5-AC99-A11FB209EE4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6A0BDE65-1C2E-4ED7-9766-86713C3F393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6194CD9B-BBF1-4E66-A9D5-4D5FA502890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8EEA52B8-BCB6-4168-B3B0-42257C2866F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38BC48DD-1063-4390-AFAF-8BFD1748CE4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8DABE9FF-23F8-4932-AC58-AC63C3C727C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A56DA7B2-E172-4835-96B9-D4176FF19E6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3DB22FAD-8115-42C6-8AFB-96CFAE0B158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5007CD1E-A228-4EAE-A111-045CAE71738E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156244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4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6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8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9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1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2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6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7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38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69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70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4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58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52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77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71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3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35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67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99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31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29D23E2-9842-4810-BF47-B310957591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767" y="137767"/>
            <a:ext cx="6582466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C88C4329-CFC4-42F4-97BF-5EB302C78738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B3C61FFC-727C-4BCA-AF93-9911B89CCB3F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0FCB9240-885A-457B-ACB4-88B11B100742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DA03355C-914A-465C-8EC6-87F4DD95BF20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1D886E8-B855-4FD2-9C47-173A852D3296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E35B2D0F-12BB-4A38-9F4C-7ED57D751977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569CBE2F-6D93-41BA-869C-35FFE69028CA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4441B354-223C-4B74-AA16-C414CCE4152F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A5F34E8C-05F6-4309-A0FC-F6566791F3E5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DBF9B771-5FCD-4295-A61E-FCE05446D6A7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66C70422-E9EF-4222-9DA0-4C2A135AA76D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5535CD2A-74C6-4CA9-B0FE-39648BD3A127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4722C320-DD42-4CC2-869A-505BFCDE9379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A414D80E-2CF9-4024-8D32-7D52807CA23E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CCAC9014-3E0D-4953-AADA-BF304787DB56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D45CEC7D-599E-4576-8603-A11989E07041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B3AFE333-8D1E-49E9-AC83-ED79C2326478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627E1D0A-EFF6-41E3-98A7-8164E20C55D1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281B300E-AFD8-4CD2-AECC-E371F1DED27B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0066B5F6-1A02-4D96-B2C4-F5B2D469C3CC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A4619A57-DB2C-4CBB-A111-114FFCEC3C7D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F994A008-B38C-412E-8DF9-DEA284E417E8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C390FAA5-3F6A-4B2D-93EA-650A304225BC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C4FC18F7-52B1-4E37-A76B-3235C185B276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861B900A-5AAC-4A4E-ABC2-2C0BEB8C4D30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CEC4787B-55B7-42B6-80A8-4242F9A5F271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571A9584-90B0-4650-A76F-CAA710BB93CE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19256A83-3C1A-42C6-B181-935D40F5E6BA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1FD6084B-175A-4EE4-A63C-B385F7BBFA72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82B8C50E-AA2D-42E2-8F63-F5B2CCACA902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3874CA86-3B5D-4114-814C-6550094F9865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E403FC61-DFBD-41BE-8EB9-B932508A708F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CF685F47-1FDB-46E9-8816-41DA7E88EAEF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3DE7E26F-AF41-422E-8F22-D6BE90BABE2F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344BB1D0-B1D7-498B-96A4-0D251B83F9FF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69F8BD79-0EAE-4DC7-8A35-3D803899CE6F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742EAB3A-BCC9-4D6C-89A9-8059206A554F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36D0A430-2CBB-4455-96BA-4C40AF9BCA30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AC3EF46C-65B6-4508-AAEB-D0BD8C920226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6CF82BCB-E395-4C92-9F64-1E6FDDEA603A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ACC13B8E-DC0F-43FF-94EB-1400271233CD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FE005C0D-AF94-45D5-8F33-6C044482E356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28AE98EE-55CA-45B7-AF99-7697D712AA9C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1EE21175-9EE0-4108-8C59-36153C475318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A924A7B3-6D9D-4A3D-8010-96F9C7297E99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E1E8A423-BCA7-44B3-84AC-1510CA185EB0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5228B14A-6DD4-4943-ACEE-4572FDE04AF4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748CCF17-5528-44BA-9ED7-37AD0A84C06A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D02F80B1-FEA2-4138-95E7-66D2FD86D1CF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C28BB6A4-CC79-4FA6-8C8B-29AE7DCD4BBF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BA7C444D-0CBA-450D-8612-31AC3BBA3E49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48E4ED7A-D848-45DF-AF54-4CFD47486075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E6162B37-AE56-4A9D-9047-AC071B517BDC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2F6662B0-E82F-4584-AF16-3CC48A68328C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210EA3E1-D886-425A-B330-5041E4A8C54D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EE45EEF8-A031-4B38-9778-EDDCB5212913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FB576756-3096-4DB2-A937-3F635B5C4366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BD90145E-6555-4DAB-9B4D-4F51E39014E2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832F9230-A166-4EF9-A05F-3B087E9F06B4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2CCF5D55-CE2E-4911-8B23-FC0CCE6CEA6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AD78E643-BCA0-43C2-B97C-CC24A7BCC74F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47914678-DAB6-4943-B373-2ED37C28E9FA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C8540468-802A-4283-9548-0044E225BB6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214EF12E-7AA1-4A6B-A773-5D9D66529EF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BCB55BCD-7FF9-4BCB-9784-56060CF664A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A9D79F18-A4E2-4FD5-9CBE-8CA9AAC2759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D7C0D177-96CA-4A0D-8319-B6D5E77A28A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F79709E3-4E5B-4DE9-939B-27259B5E008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9FCE1C54-4AA0-4E65-9453-FFDF96F90AB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188EEBA1-6998-43B1-A75E-9182D28F52D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19EC3D72-5D0F-49AE-8BDD-2D8234AC66F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B8594908-921A-4E38-9EC7-F4ECB7BA642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FDB49555-23C6-4BF7-BF06-1D9EF7FFD47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906D401E-27AE-4C87-9E6A-BC57C9AF34F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FA25837A-96B8-4B3E-9DF4-E49CD3C15AB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893079D9-80E6-4268-A81B-4311B1D5FB8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78FD1E67-16E4-4BCE-BEE2-72E5E8E1C83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A9FDD452-76F9-4F6C-943B-09D5022E2490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662511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4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7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8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9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1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2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3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4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75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6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37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8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69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1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63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94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7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88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19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82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13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76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907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08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39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70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1001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2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64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95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158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89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252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83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315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346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347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78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79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410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rafik 83">
            <a:extLst>
              <a:ext uri="{FF2B5EF4-FFF2-40B4-BE49-F238E27FC236}">
                <a16:creationId xmlns:a16="http://schemas.microsoft.com/office/drawing/2014/main" id="{75E512D6-95EF-48C9-B74D-A0E1A6986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545" y="97545"/>
            <a:ext cx="6662911" cy="6662911"/>
          </a:xfrm>
          <a:prstGeom prst="rect">
            <a:avLst/>
          </a:prstGeom>
        </p:spPr>
      </p:pic>
      <p:sp>
        <p:nvSpPr>
          <p:cNvPr id="86" name="Freihandform: Form 85">
            <a:extLst>
              <a:ext uri="{FF2B5EF4-FFF2-40B4-BE49-F238E27FC236}">
                <a16:creationId xmlns:a16="http://schemas.microsoft.com/office/drawing/2014/main" id="{F72EC9EC-09FE-4FED-8A5E-8659CC091A80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7" name="Freihandform: Form 86">
            <a:extLst>
              <a:ext uri="{FF2B5EF4-FFF2-40B4-BE49-F238E27FC236}">
                <a16:creationId xmlns:a16="http://schemas.microsoft.com/office/drawing/2014/main" id="{E4D4D109-8162-41D2-9091-3C73E0EB524D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8" name="Freihandform: Form 87">
            <a:extLst>
              <a:ext uri="{FF2B5EF4-FFF2-40B4-BE49-F238E27FC236}">
                <a16:creationId xmlns:a16="http://schemas.microsoft.com/office/drawing/2014/main" id="{B900970A-CE3A-403F-A5DE-23E52DA5C509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9" name="Freihandform: Form 88">
            <a:extLst>
              <a:ext uri="{FF2B5EF4-FFF2-40B4-BE49-F238E27FC236}">
                <a16:creationId xmlns:a16="http://schemas.microsoft.com/office/drawing/2014/main" id="{C1874EB0-4048-4E1C-8021-894434DCA6DF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0" name="Freihandform: Form 89">
            <a:extLst>
              <a:ext uri="{FF2B5EF4-FFF2-40B4-BE49-F238E27FC236}">
                <a16:creationId xmlns:a16="http://schemas.microsoft.com/office/drawing/2014/main" id="{0EEC6DC0-CD31-464A-922D-5379FDD6AFF3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1" name="Freihandform: Form 90">
            <a:extLst>
              <a:ext uri="{FF2B5EF4-FFF2-40B4-BE49-F238E27FC236}">
                <a16:creationId xmlns:a16="http://schemas.microsoft.com/office/drawing/2014/main" id="{0BE95B49-1179-4318-84B9-B8856E9D3311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2" name="Freihandform: Form 91">
            <a:extLst>
              <a:ext uri="{FF2B5EF4-FFF2-40B4-BE49-F238E27FC236}">
                <a16:creationId xmlns:a16="http://schemas.microsoft.com/office/drawing/2014/main" id="{A82E3EA4-9129-4EA6-8633-47C44653CC33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3" name="Freihandform: Form 92">
            <a:extLst>
              <a:ext uri="{FF2B5EF4-FFF2-40B4-BE49-F238E27FC236}">
                <a16:creationId xmlns:a16="http://schemas.microsoft.com/office/drawing/2014/main" id="{2E9B709C-AEAC-4471-894C-10EB5D6587A3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4" name="Freihandform: Form 93">
            <a:extLst>
              <a:ext uri="{FF2B5EF4-FFF2-40B4-BE49-F238E27FC236}">
                <a16:creationId xmlns:a16="http://schemas.microsoft.com/office/drawing/2014/main" id="{42F79665-4EA3-4E8F-B443-C9C50C4BDC9B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5" name="Freihandform: Form 94">
            <a:extLst>
              <a:ext uri="{FF2B5EF4-FFF2-40B4-BE49-F238E27FC236}">
                <a16:creationId xmlns:a16="http://schemas.microsoft.com/office/drawing/2014/main" id="{E6E358A0-B6F6-42D7-BB25-E89B6FBC8497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96" name="Freihandform: Form 95">
            <a:extLst>
              <a:ext uri="{FF2B5EF4-FFF2-40B4-BE49-F238E27FC236}">
                <a16:creationId xmlns:a16="http://schemas.microsoft.com/office/drawing/2014/main" id="{15482982-DB74-4E98-93FD-CAF4B07F0630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7" name="Freihandform: Form 96">
            <a:extLst>
              <a:ext uri="{FF2B5EF4-FFF2-40B4-BE49-F238E27FC236}">
                <a16:creationId xmlns:a16="http://schemas.microsoft.com/office/drawing/2014/main" id="{9B4590DB-EE30-4BF0-97AF-3FBBA6510E63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9" name="Freihandform: Form 98">
            <a:extLst>
              <a:ext uri="{FF2B5EF4-FFF2-40B4-BE49-F238E27FC236}">
                <a16:creationId xmlns:a16="http://schemas.microsoft.com/office/drawing/2014/main" id="{B25999ED-0266-44CB-A489-4806BD7D23BB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0" name="Freihandform: Form 99">
            <a:extLst>
              <a:ext uri="{FF2B5EF4-FFF2-40B4-BE49-F238E27FC236}">
                <a16:creationId xmlns:a16="http://schemas.microsoft.com/office/drawing/2014/main" id="{D0AB5565-A1AF-4567-BB26-1726E9B6D194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1" name="Freihandform: Form 100">
            <a:extLst>
              <a:ext uri="{FF2B5EF4-FFF2-40B4-BE49-F238E27FC236}">
                <a16:creationId xmlns:a16="http://schemas.microsoft.com/office/drawing/2014/main" id="{621C2754-4163-4F46-829E-EE1D32DDE6D5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5" name="Freihandform: Form 104">
            <a:extLst>
              <a:ext uri="{FF2B5EF4-FFF2-40B4-BE49-F238E27FC236}">
                <a16:creationId xmlns:a16="http://schemas.microsoft.com/office/drawing/2014/main" id="{A82B4124-FE0A-4CC6-999D-0A9068FFA75D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7" name="Freihandform: Form 106">
            <a:extLst>
              <a:ext uri="{FF2B5EF4-FFF2-40B4-BE49-F238E27FC236}">
                <a16:creationId xmlns:a16="http://schemas.microsoft.com/office/drawing/2014/main" id="{61963B89-1009-4DA9-A67B-55B8FFF1E320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8" name="Freihandform: Form 107">
            <a:extLst>
              <a:ext uri="{FF2B5EF4-FFF2-40B4-BE49-F238E27FC236}">
                <a16:creationId xmlns:a16="http://schemas.microsoft.com/office/drawing/2014/main" id="{A9AE0AEE-0557-405A-9FE1-62D0C609AB99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9" name="Freihandform: Form 108">
            <a:extLst>
              <a:ext uri="{FF2B5EF4-FFF2-40B4-BE49-F238E27FC236}">
                <a16:creationId xmlns:a16="http://schemas.microsoft.com/office/drawing/2014/main" id="{73391AC6-48AB-42FA-AA23-93C1F203BFBB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0" name="Freihandform: Form 109">
            <a:extLst>
              <a:ext uri="{FF2B5EF4-FFF2-40B4-BE49-F238E27FC236}">
                <a16:creationId xmlns:a16="http://schemas.microsoft.com/office/drawing/2014/main" id="{66EC3B93-1418-4A47-A8CE-6229954A0544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1" name="Freihandform: Form 110">
            <a:extLst>
              <a:ext uri="{FF2B5EF4-FFF2-40B4-BE49-F238E27FC236}">
                <a16:creationId xmlns:a16="http://schemas.microsoft.com/office/drawing/2014/main" id="{9B5E3074-DB3A-4191-8508-8146DDA811D5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13" name="Freihandform: Form 112">
            <a:extLst>
              <a:ext uri="{FF2B5EF4-FFF2-40B4-BE49-F238E27FC236}">
                <a16:creationId xmlns:a16="http://schemas.microsoft.com/office/drawing/2014/main" id="{0CAF82A5-55BC-4886-832E-5B8A58C43020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6" name="Freihandform: Form 115">
            <a:extLst>
              <a:ext uri="{FF2B5EF4-FFF2-40B4-BE49-F238E27FC236}">
                <a16:creationId xmlns:a16="http://schemas.microsoft.com/office/drawing/2014/main" id="{AEB4DE5D-72EA-4BAD-B30B-2B547CD33B24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19" name="Freihandform: Form 118">
            <a:extLst>
              <a:ext uri="{FF2B5EF4-FFF2-40B4-BE49-F238E27FC236}">
                <a16:creationId xmlns:a16="http://schemas.microsoft.com/office/drawing/2014/main" id="{FDD831A7-CD03-4DED-8C33-82E69B85046F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0" name="Freihandform: Form 119">
            <a:extLst>
              <a:ext uri="{FF2B5EF4-FFF2-40B4-BE49-F238E27FC236}">
                <a16:creationId xmlns:a16="http://schemas.microsoft.com/office/drawing/2014/main" id="{3DE5FC7D-6CAA-4D51-95E4-1FD243405521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1" name="Freihandform: Form 120">
            <a:extLst>
              <a:ext uri="{FF2B5EF4-FFF2-40B4-BE49-F238E27FC236}">
                <a16:creationId xmlns:a16="http://schemas.microsoft.com/office/drawing/2014/main" id="{2F52C1C7-58BF-4580-AC48-E23B477B7648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3" name="Freihandform: Form 122">
            <a:extLst>
              <a:ext uri="{FF2B5EF4-FFF2-40B4-BE49-F238E27FC236}">
                <a16:creationId xmlns:a16="http://schemas.microsoft.com/office/drawing/2014/main" id="{9AA75B4F-870A-438B-9104-0BFFB2F0F606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4" name="Freihandform: Form 123">
            <a:extLst>
              <a:ext uri="{FF2B5EF4-FFF2-40B4-BE49-F238E27FC236}">
                <a16:creationId xmlns:a16="http://schemas.microsoft.com/office/drawing/2014/main" id="{C539D9C4-8B85-480B-B2E7-D147A23CA674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6" name="Freihandform: Form 125">
            <a:extLst>
              <a:ext uri="{FF2B5EF4-FFF2-40B4-BE49-F238E27FC236}">
                <a16:creationId xmlns:a16="http://schemas.microsoft.com/office/drawing/2014/main" id="{3B90864C-E2D2-4D8F-9610-84F675FA97ED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9" name="Freihandform: Form 128">
            <a:extLst>
              <a:ext uri="{FF2B5EF4-FFF2-40B4-BE49-F238E27FC236}">
                <a16:creationId xmlns:a16="http://schemas.microsoft.com/office/drawing/2014/main" id="{BBBED29E-1D05-4BD5-9F47-F15F4598D44B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0" name="Freihandform: Form 129">
            <a:extLst>
              <a:ext uri="{FF2B5EF4-FFF2-40B4-BE49-F238E27FC236}">
                <a16:creationId xmlns:a16="http://schemas.microsoft.com/office/drawing/2014/main" id="{CF1B0BD9-6AAC-47C7-95A7-842AAF778E78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7" name="Freihandform: Form 136">
            <a:extLst>
              <a:ext uri="{FF2B5EF4-FFF2-40B4-BE49-F238E27FC236}">
                <a16:creationId xmlns:a16="http://schemas.microsoft.com/office/drawing/2014/main" id="{9ED44C51-E794-4687-9B1F-3D6F17DC2328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8" name="Freihandform: Form 137">
            <a:extLst>
              <a:ext uri="{FF2B5EF4-FFF2-40B4-BE49-F238E27FC236}">
                <a16:creationId xmlns:a16="http://schemas.microsoft.com/office/drawing/2014/main" id="{68D58F36-274C-4CE2-BC17-09B47F7FA3C6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9" name="Freihandform: Form 138">
            <a:extLst>
              <a:ext uri="{FF2B5EF4-FFF2-40B4-BE49-F238E27FC236}">
                <a16:creationId xmlns:a16="http://schemas.microsoft.com/office/drawing/2014/main" id="{F13B0C63-4351-41A4-B08A-B2AAEFE8261D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0" name="Freihandform: Form 139">
            <a:extLst>
              <a:ext uri="{FF2B5EF4-FFF2-40B4-BE49-F238E27FC236}">
                <a16:creationId xmlns:a16="http://schemas.microsoft.com/office/drawing/2014/main" id="{D0EE32EE-0B33-4D2A-A173-9A55C6F56260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162" name="Gruppieren 161">
            <a:extLst>
              <a:ext uri="{FF2B5EF4-FFF2-40B4-BE49-F238E27FC236}">
                <a16:creationId xmlns:a16="http://schemas.microsoft.com/office/drawing/2014/main" id="{0DD09A8D-2EA7-49C5-98F2-7C1B5B4A8090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133" name="Freihandform: Form 132">
              <a:extLst>
                <a:ext uri="{FF2B5EF4-FFF2-40B4-BE49-F238E27FC236}">
                  <a16:creationId xmlns:a16="http://schemas.microsoft.com/office/drawing/2014/main" id="{A121AD6F-DE61-4B9E-A0D9-FE1D018BB92F}"/>
                </a:ext>
              </a:extLst>
            </p:cNvPr>
            <p:cNvSpPr/>
            <p:nvPr/>
          </p:nvSpPr>
          <p:spPr>
            <a:xfrm>
              <a:off x="7046440" y="4559195"/>
              <a:ext cx="1181964" cy="1410399"/>
            </a:xfrm>
            <a:custGeom>
              <a:avLst/>
              <a:gdLst>
                <a:gd name="connsiteX0" fmla="*/ 267456 w 1181964"/>
                <a:gd name="connsiteY0" fmla="*/ 0 h 1410399"/>
                <a:gd name="connsiteX1" fmla="*/ 269628 w 1181964"/>
                <a:gd name="connsiteY1" fmla="*/ 0 h 1410399"/>
                <a:gd name="connsiteX2" fmla="*/ 269628 w 1181964"/>
                <a:gd name="connsiteY2" fmla="*/ 1 h 1410399"/>
                <a:gd name="connsiteX3" fmla="*/ 453558 w 1181964"/>
                <a:gd name="connsiteY3" fmla="*/ 1 h 1410399"/>
                <a:gd name="connsiteX4" fmla="*/ 453226 w 1181964"/>
                <a:gd name="connsiteY4" fmla="*/ 3288 h 1410399"/>
                <a:gd name="connsiteX5" fmla="*/ 705253 w 1181964"/>
                <a:gd name="connsiteY5" fmla="*/ 255315 h 1410399"/>
                <a:gd name="connsiteX6" fmla="*/ 957280 w 1181964"/>
                <a:gd name="connsiteY6" fmla="*/ 3288 h 1410399"/>
                <a:gd name="connsiteX7" fmla="*/ 956949 w 1181964"/>
                <a:gd name="connsiteY7" fmla="*/ 1 h 1410399"/>
                <a:gd name="connsiteX8" fmla="*/ 1181964 w 1181964"/>
                <a:gd name="connsiteY8" fmla="*/ 1 h 1410399"/>
                <a:gd name="connsiteX9" fmla="*/ 1181964 w 1181964"/>
                <a:gd name="connsiteY9" fmla="*/ 357928 h 1410399"/>
                <a:gd name="connsiteX10" fmla="*/ 1158476 w 1181964"/>
                <a:gd name="connsiteY10" fmla="*/ 355560 h 1410399"/>
                <a:gd name="connsiteX11" fmla="*/ 906449 w 1181964"/>
                <a:gd name="connsiteY11" fmla="*/ 607587 h 1410399"/>
                <a:gd name="connsiteX12" fmla="*/ 1158476 w 1181964"/>
                <a:gd name="connsiteY12" fmla="*/ 859614 h 1410399"/>
                <a:gd name="connsiteX13" fmla="*/ 1181964 w 1181964"/>
                <a:gd name="connsiteY13" fmla="*/ 857246 h 1410399"/>
                <a:gd name="connsiteX14" fmla="*/ 1181964 w 1181964"/>
                <a:gd name="connsiteY14" fmla="*/ 1150844 h 1410399"/>
                <a:gd name="connsiteX15" fmla="*/ 967552 w 1181964"/>
                <a:gd name="connsiteY15" fmla="*/ 1150844 h 1410399"/>
                <a:gd name="connsiteX16" fmla="*/ 968311 w 1181964"/>
                <a:gd name="connsiteY16" fmla="*/ 1158372 h 1410399"/>
                <a:gd name="connsiteX17" fmla="*/ 716284 w 1181964"/>
                <a:gd name="connsiteY17" fmla="*/ 1410399 h 1410399"/>
                <a:gd name="connsiteX18" fmla="*/ 464257 w 1181964"/>
                <a:gd name="connsiteY18" fmla="*/ 1158372 h 1410399"/>
                <a:gd name="connsiteX19" fmla="*/ 465016 w 1181964"/>
                <a:gd name="connsiteY19" fmla="*/ 1150844 h 1410399"/>
                <a:gd name="connsiteX20" fmla="*/ 267456 w 1181964"/>
                <a:gd name="connsiteY20" fmla="*/ 1150844 h 1410399"/>
                <a:gd name="connsiteX21" fmla="*/ 267456 w 1181964"/>
                <a:gd name="connsiteY21" fmla="*/ 858059 h 1410399"/>
                <a:gd name="connsiteX22" fmla="*/ 252027 w 1181964"/>
                <a:gd name="connsiteY22" fmla="*/ 859614 h 1410399"/>
                <a:gd name="connsiteX23" fmla="*/ 0 w 1181964"/>
                <a:gd name="connsiteY23" fmla="*/ 607587 h 1410399"/>
                <a:gd name="connsiteX24" fmla="*/ 252027 w 1181964"/>
                <a:gd name="connsiteY24" fmla="*/ 355560 h 1410399"/>
                <a:gd name="connsiteX25" fmla="*/ 267456 w 1181964"/>
                <a:gd name="connsiteY25" fmla="*/ 357116 h 14103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</a:cxnLst>
              <a:rect l="l" t="t" r="r" b="b"/>
              <a:pathLst>
                <a:path w="1181964" h="1410399">
                  <a:moveTo>
                    <a:pt x="267456" y="0"/>
                  </a:moveTo>
                  <a:lnTo>
                    <a:pt x="269628" y="0"/>
                  </a:lnTo>
                  <a:lnTo>
                    <a:pt x="269628" y="1"/>
                  </a:lnTo>
                  <a:lnTo>
                    <a:pt x="453558" y="1"/>
                  </a:lnTo>
                  <a:lnTo>
                    <a:pt x="453226" y="3288"/>
                  </a:lnTo>
                  <a:cubicBezTo>
                    <a:pt x="453226" y="142479"/>
                    <a:pt x="566062" y="255315"/>
                    <a:pt x="705253" y="255315"/>
                  </a:cubicBezTo>
                  <a:cubicBezTo>
                    <a:pt x="844444" y="255315"/>
                    <a:pt x="957280" y="142479"/>
                    <a:pt x="957280" y="3288"/>
                  </a:cubicBezTo>
                  <a:lnTo>
                    <a:pt x="956949" y="1"/>
                  </a:lnTo>
                  <a:lnTo>
                    <a:pt x="1181964" y="1"/>
                  </a:lnTo>
                  <a:lnTo>
                    <a:pt x="1181964" y="357928"/>
                  </a:lnTo>
                  <a:lnTo>
                    <a:pt x="1158476" y="355560"/>
                  </a:lnTo>
                  <a:cubicBezTo>
                    <a:pt x="1019285" y="355560"/>
                    <a:pt x="906449" y="468396"/>
                    <a:pt x="906449" y="607587"/>
                  </a:cubicBezTo>
                  <a:cubicBezTo>
                    <a:pt x="906449" y="746778"/>
                    <a:pt x="1019285" y="859614"/>
                    <a:pt x="1158476" y="859614"/>
                  </a:cubicBezTo>
                  <a:lnTo>
                    <a:pt x="1181964" y="857246"/>
                  </a:lnTo>
                  <a:lnTo>
                    <a:pt x="1181964" y="1150844"/>
                  </a:lnTo>
                  <a:lnTo>
                    <a:pt x="967552" y="1150844"/>
                  </a:lnTo>
                  <a:lnTo>
                    <a:pt x="968311" y="1158372"/>
                  </a:lnTo>
                  <a:cubicBezTo>
                    <a:pt x="968311" y="1297563"/>
                    <a:pt x="855475" y="1410399"/>
                    <a:pt x="716284" y="1410399"/>
                  </a:cubicBezTo>
                  <a:cubicBezTo>
                    <a:pt x="577093" y="1410399"/>
                    <a:pt x="464257" y="1297563"/>
                    <a:pt x="464257" y="1158372"/>
                  </a:cubicBezTo>
                  <a:lnTo>
                    <a:pt x="465016" y="1150844"/>
                  </a:lnTo>
                  <a:lnTo>
                    <a:pt x="267456" y="1150844"/>
                  </a:lnTo>
                  <a:lnTo>
                    <a:pt x="267456" y="858059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67456" y="3571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98" name="Freihandform: Form 97">
              <a:extLst>
                <a:ext uri="{FF2B5EF4-FFF2-40B4-BE49-F238E27FC236}">
                  <a16:creationId xmlns:a16="http://schemas.microsoft.com/office/drawing/2014/main" id="{81D7854F-4564-4E35-9136-F54B72533250}"/>
                </a:ext>
              </a:extLst>
            </p:cNvPr>
            <p:cNvSpPr/>
            <p:nvPr/>
          </p:nvSpPr>
          <p:spPr>
            <a:xfrm>
              <a:off x="1579023" y="5456883"/>
              <a:ext cx="1410503" cy="1395345"/>
            </a:xfrm>
            <a:custGeom>
              <a:avLst/>
              <a:gdLst>
                <a:gd name="connsiteX0" fmla="*/ 689351 w 1410503"/>
                <a:gd name="connsiteY0" fmla="*/ 0 h 1395345"/>
                <a:gd name="connsiteX1" fmla="*/ 936258 w 1410503"/>
                <a:gd name="connsiteY1" fmla="*/ 201234 h 1395345"/>
                <a:gd name="connsiteX2" fmla="*/ 940619 w 1410503"/>
                <a:gd name="connsiteY2" fmla="*/ 244501 h 1395345"/>
                <a:gd name="connsiteX3" fmla="*/ 1164503 w 1410503"/>
                <a:gd name="connsiteY3" fmla="*/ 244501 h 1395345"/>
                <a:gd name="connsiteX4" fmla="*/ 1164503 w 1410503"/>
                <a:gd name="connsiteY4" fmla="*/ 604907 h 1395345"/>
                <a:gd name="connsiteX5" fmla="*/ 1209268 w 1410503"/>
                <a:gd name="connsiteY5" fmla="*/ 609420 h 1395345"/>
                <a:gd name="connsiteX6" fmla="*/ 1410503 w 1410503"/>
                <a:gd name="connsiteY6" fmla="*/ 856326 h 1395345"/>
                <a:gd name="connsiteX7" fmla="*/ 1209268 w 1410503"/>
                <a:gd name="connsiteY7" fmla="*/ 1103233 h 1395345"/>
                <a:gd name="connsiteX8" fmla="*/ 1164503 w 1410503"/>
                <a:gd name="connsiteY8" fmla="*/ 1107746 h 1395345"/>
                <a:gd name="connsiteX9" fmla="*/ 1164503 w 1410503"/>
                <a:gd name="connsiteY9" fmla="*/ 1395345 h 1395345"/>
                <a:gd name="connsiteX10" fmla="*/ 249995 w 1410503"/>
                <a:gd name="connsiteY10" fmla="*/ 1395345 h 1395345"/>
                <a:gd name="connsiteX11" fmla="*/ 249995 w 1410503"/>
                <a:gd name="connsiteY11" fmla="*/ 1108148 h 1395345"/>
                <a:gd name="connsiteX12" fmla="*/ 201235 w 1410503"/>
                <a:gd name="connsiteY12" fmla="*/ 1103233 h 1395345"/>
                <a:gd name="connsiteX13" fmla="*/ 0 w 1410503"/>
                <a:gd name="connsiteY13" fmla="*/ 856326 h 1395345"/>
                <a:gd name="connsiteX14" fmla="*/ 201235 w 1410503"/>
                <a:gd name="connsiteY14" fmla="*/ 609420 h 1395345"/>
                <a:gd name="connsiteX15" fmla="*/ 249995 w 1410503"/>
                <a:gd name="connsiteY15" fmla="*/ 604504 h 1395345"/>
                <a:gd name="connsiteX16" fmla="*/ 249995 w 1410503"/>
                <a:gd name="connsiteY16" fmla="*/ 244501 h 1395345"/>
                <a:gd name="connsiteX17" fmla="*/ 438083 w 1410503"/>
                <a:gd name="connsiteY17" fmla="*/ 244501 h 1395345"/>
                <a:gd name="connsiteX18" fmla="*/ 442444 w 1410503"/>
                <a:gd name="connsiteY18" fmla="*/ 201234 h 1395345"/>
                <a:gd name="connsiteX19" fmla="*/ 689351 w 1410503"/>
                <a:gd name="connsiteY19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10503" h="1395345">
                  <a:moveTo>
                    <a:pt x="689351" y="0"/>
                  </a:moveTo>
                  <a:cubicBezTo>
                    <a:pt x="811143" y="0"/>
                    <a:pt x="912757" y="86390"/>
                    <a:pt x="936258" y="201234"/>
                  </a:cubicBezTo>
                  <a:lnTo>
                    <a:pt x="940619" y="244501"/>
                  </a:lnTo>
                  <a:lnTo>
                    <a:pt x="1164503" y="244501"/>
                  </a:lnTo>
                  <a:lnTo>
                    <a:pt x="1164503" y="604907"/>
                  </a:lnTo>
                  <a:lnTo>
                    <a:pt x="1209268" y="609420"/>
                  </a:lnTo>
                  <a:cubicBezTo>
                    <a:pt x="1324113" y="632920"/>
                    <a:pt x="1410503" y="734534"/>
                    <a:pt x="1410503" y="856326"/>
                  </a:cubicBezTo>
                  <a:cubicBezTo>
                    <a:pt x="1410503" y="978118"/>
                    <a:pt x="1324113" y="1079732"/>
                    <a:pt x="1209268" y="1103233"/>
                  </a:cubicBezTo>
                  <a:lnTo>
                    <a:pt x="1164503" y="1107746"/>
                  </a:lnTo>
                  <a:lnTo>
                    <a:pt x="1164503" y="1395345"/>
                  </a:lnTo>
                  <a:lnTo>
                    <a:pt x="249995" y="1395345"/>
                  </a:lnTo>
                  <a:lnTo>
                    <a:pt x="249995" y="1108148"/>
                  </a:lnTo>
                  <a:lnTo>
                    <a:pt x="201235" y="1103233"/>
                  </a:lnTo>
                  <a:cubicBezTo>
                    <a:pt x="86390" y="1079732"/>
                    <a:pt x="0" y="978118"/>
                    <a:pt x="0" y="856326"/>
                  </a:cubicBezTo>
                  <a:cubicBezTo>
                    <a:pt x="0" y="734534"/>
                    <a:pt x="86390" y="632920"/>
                    <a:pt x="201235" y="609420"/>
                  </a:cubicBezTo>
                  <a:lnTo>
                    <a:pt x="249995" y="604504"/>
                  </a:lnTo>
                  <a:lnTo>
                    <a:pt x="249995" y="244501"/>
                  </a:lnTo>
                  <a:lnTo>
                    <a:pt x="438083" y="244501"/>
                  </a:lnTo>
                  <a:lnTo>
                    <a:pt x="442444" y="201234"/>
                  </a:lnTo>
                  <a:cubicBezTo>
                    <a:pt x="465945" y="86390"/>
                    <a:pt x="567559" y="0"/>
                    <a:pt x="689351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2" name="Freihandform: Form 101">
              <a:extLst>
                <a:ext uri="{FF2B5EF4-FFF2-40B4-BE49-F238E27FC236}">
                  <a16:creationId xmlns:a16="http://schemas.microsoft.com/office/drawing/2014/main" id="{D1ACF696-3583-42DB-A085-1AE1628EDABC}"/>
                </a:ext>
              </a:extLst>
            </p:cNvPr>
            <p:cNvSpPr/>
            <p:nvPr/>
          </p:nvSpPr>
          <p:spPr>
            <a:xfrm>
              <a:off x="6401561" y="5456883"/>
              <a:ext cx="914507" cy="1395345"/>
            </a:xfrm>
            <a:custGeom>
              <a:avLst/>
              <a:gdLst>
                <a:gd name="connsiteX0" fmla="*/ 465814 w 914507"/>
                <a:gd name="connsiteY0" fmla="*/ 0 h 1395345"/>
                <a:gd name="connsiteX1" fmla="*/ 712721 w 914507"/>
                <a:gd name="connsiteY1" fmla="*/ 201235 h 1395345"/>
                <a:gd name="connsiteX2" fmla="*/ 717083 w 914507"/>
                <a:gd name="connsiteY2" fmla="*/ 244501 h 1395345"/>
                <a:gd name="connsiteX3" fmla="*/ 912335 w 914507"/>
                <a:gd name="connsiteY3" fmla="*/ 244501 h 1395345"/>
                <a:gd name="connsiteX4" fmla="*/ 912335 w 914507"/>
                <a:gd name="connsiteY4" fmla="*/ 604742 h 1395345"/>
                <a:gd name="connsiteX5" fmla="*/ 907938 w 914507"/>
                <a:gd name="connsiteY5" fmla="*/ 604298 h 1395345"/>
                <a:gd name="connsiteX6" fmla="*/ 655911 w 914507"/>
                <a:gd name="connsiteY6" fmla="*/ 856325 h 1395345"/>
                <a:gd name="connsiteX7" fmla="*/ 907938 w 914507"/>
                <a:gd name="connsiteY7" fmla="*/ 1108352 h 1395345"/>
                <a:gd name="connsiteX8" fmla="*/ 912335 w 914507"/>
                <a:gd name="connsiteY8" fmla="*/ 1107909 h 1395345"/>
                <a:gd name="connsiteX9" fmla="*/ 912335 w 914507"/>
                <a:gd name="connsiteY9" fmla="*/ 1395343 h 1395345"/>
                <a:gd name="connsiteX10" fmla="*/ 914507 w 914507"/>
                <a:gd name="connsiteY10" fmla="*/ 1395343 h 1395345"/>
                <a:gd name="connsiteX11" fmla="*/ 914507 w 914507"/>
                <a:gd name="connsiteY11" fmla="*/ 1395345 h 1395345"/>
                <a:gd name="connsiteX12" fmla="*/ 0 w 914507"/>
                <a:gd name="connsiteY12" fmla="*/ 1395345 h 1395345"/>
                <a:gd name="connsiteX13" fmla="*/ 0 w 914507"/>
                <a:gd name="connsiteY13" fmla="*/ 1107401 h 1395345"/>
                <a:gd name="connsiteX14" fmla="*/ 9442 w 914507"/>
                <a:gd name="connsiteY14" fmla="*/ 1108353 h 1395345"/>
                <a:gd name="connsiteX15" fmla="*/ 261469 w 914507"/>
                <a:gd name="connsiteY15" fmla="*/ 856326 h 1395345"/>
                <a:gd name="connsiteX16" fmla="*/ 9442 w 914507"/>
                <a:gd name="connsiteY16" fmla="*/ 604299 h 1395345"/>
                <a:gd name="connsiteX17" fmla="*/ 0 w 914507"/>
                <a:gd name="connsiteY17" fmla="*/ 605251 h 1395345"/>
                <a:gd name="connsiteX18" fmla="*/ 0 w 914507"/>
                <a:gd name="connsiteY18" fmla="*/ 244501 h 1395345"/>
                <a:gd name="connsiteX19" fmla="*/ 214546 w 914507"/>
                <a:gd name="connsiteY19" fmla="*/ 244501 h 1395345"/>
                <a:gd name="connsiteX20" fmla="*/ 218908 w 914507"/>
                <a:gd name="connsiteY20" fmla="*/ 201235 h 1395345"/>
                <a:gd name="connsiteX21" fmla="*/ 465814 w 914507"/>
                <a:gd name="connsiteY21" fmla="*/ 0 h 13953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7" h="1395345">
                  <a:moveTo>
                    <a:pt x="465814" y="0"/>
                  </a:moveTo>
                  <a:cubicBezTo>
                    <a:pt x="587606" y="0"/>
                    <a:pt x="689220" y="86390"/>
                    <a:pt x="712721" y="201235"/>
                  </a:cubicBezTo>
                  <a:lnTo>
                    <a:pt x="717083" y="244501"/>
                  </a:lnTo>
                  <a:lnTo>
                    <a:pt x="912335" y="244501"/>
                  </a:lnTo>
                  <a:lnTo>
                    <a:pt x="912335" y="604742"/>
                  </a:lnTo>
                  <a:lnTo>
                    <a:pt x="907938" y="604298"/>
                  </a:lnTo>
                  <a:cubicBezTo>
                    <a:pt x="768747" y="604298"/>
                    <a:pt x="655911" y="717134"/>
                    <a:pt x="655911" y="856325"/>
                  </a:cubicBezTo>
                  <a:cubicBezTo>
                    <a:pt x="655911" y="995516"/>
                    <a:pt x="768747" y="1108352"/>
                    <a:pt x="907938" y="1108352"/>
                  </a:cubicBezTo>
                  <a:lnTo>
                    <a:pt x="912335" y="1107909"/>
                  </a:lnTo>
                  <a:lnTo>
                    <a:pt x="912335" y="1395343"/>
                  </a:lnTo>
                  <a:lnTo>
                    <a:pt x="914507" y="1395343"/>
                  </a:lnTo>
                  <a:lnTo>
                    <a:pt x="914507" y="1395345"/>
                  </a:lnTo>
                  <a:lnTo>
                    <a:pt x="0" y="1395345"/>
                  </a:lnTo>
                  <a:lnTo>
                    <a:pt x="0" y="1107401"/>
                  </a:lnTo>
                  <a:lnTo>
                    <a:pt x="9442" y="1108353"/>
                  </a:lnTo>
                  <a:cubicBezTo>
                    <a:pt x="148633" y="1108353"/>
                    <a:pt x="261469" y="995517"/>
                    <a:pt x="261469" y="856326"/>
                  </a:cubicBezTo>
                  <a:cubicBezTo>
                    <a:pt x="261469" y="717135"/>
                    <a:pt x="148633" y="604299"/>
                    <a:pt x="9442" y="604299"/>
                  </a:cubicBezTo>
                  <a:lnTo>
                    <a:pt x="0" y="605251"/>
                  </a:lnTo>
                  <a:lnTo>
                    <a:pt x="0" y="244501"/>
                  </a:lnTo>
                  <a:lnTo>
                    <a:pt x="214546" y="244501"/>
                  </a:lnTo>
                  <a:lnTo>
                    <a:pt x="218908" y="201235"/>
                  </a:lnTo>
                  <a:cubicBezTo>
                    <a:pt x="242408" y="86390"/>
                    <a:pt x="344022" y="0"/>
                    <a:pt x="46581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3" name="Freihandform: Form 102">
              <a:extLst>
                <a:ext uri="{FF2B5EF4-FFF2-40B4-BE49-F238E27FC236}">
                  <a16:creationId xmlns:a16="http://schemas.microsoft.com/office/drawing/2014/main" id="{1CBDD7D5-FC70-4CBC-A19A-708B24B879D5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04" name="Freihandform: Form 103">
              <a:extLst>
                <a:ext uri="{FF2B5EF4-FFF2-40B4-BE49-F238E27FC236}">
                  <a16:creationId xmlns:a16="http://schemas.microsoft.com/office/drawing/2014/main" id="{462BEC87-04E3-48CF-B783-72E0286E6772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06" name="Freihandform: Form 105">
              <a:extLst>
                <a:ext uri="{FF2B5EF4-FFF2-40B4-BE49-F238E27FC236}">
                  <a16:creationId xmlns:a16="http://schemas.microsoft.com/office/drawing/2014/main" id="{461CC201-084E-4927-9608-D56B5B3F6DE6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12" name="Freihandform: Form 111">
              <a:extLst>
                <a:ext uri="{FF2B5EF4-FFF2-40B4-BE49-F238E27FC236}">
                  <a16:creationId xmlns:a16="http://schemas.microsoft.com/office/drawing/2014/main" id="{E0D67593-FD55-4A9C-B06A-2C740E2AE8B8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4" name="Freihandform: Form 113">
              <a:extLst>
                <a:ext uri="{FF2B5EF4-FFF2-40B4-BE49-F238E27FC236}">
                  <a16:creationId xmlns:a16="http://schemas.microsoft.com/office/drawing/2014/main" id="{74C801E6-5AEA-412C-B9A5-10B29FCB04EF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15" name="Freihandform: Form 114">
              <a:extLst>
                <a:ext uri="{FF2B5EF4-FFF2-40B4-BE49-F238E27FC236}">
                  <a16:creationId xmlns:a16="http://schemas.microsoft.com/office/drawing/2014/main" id="{D4AE508A-63B9-4EDC-8A00-61D56ED1E53D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17" name="Freihandform: Form 116">
              <a:extLst>
                <a:ext uri="{FF2B5EF4-FFF2-40B4-BE49-F238E27FC236}">
                  <a16:creationId xmlns:a16="http://schemas.microsoft.com/office/drawing/2014/main" id="{CF68CCC6-4F3A-4070-99F6-790A14F1CC8A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18" name="Freihandform: Form 117">
              <a:extLst>
                <a:ext uri="{FF2B5EF4-FFF2-40B4-BE49-F238E27FC236}">
                  <a16:creationId xmlns:a16="http://schemas.microsoft.com/office/drawing/2014/main" id="{9F54F46B-A209-4A36-85BB-69A36E8BF5D1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2" name="Freihandform: Form 121">
              <a:extLst>
                <a:ext uri="{FF2B5EF4-FFF2-40B4-BE49-F238E27FC236}">
                  <a16:creationId xmlns:a16="http://schemas.microsoft.com/office/drawing/2014/main" id="{096ECCA1-71FC-4360-B102-7DC3817EA725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5" name="Freihandform: Form 124">
              <a:extLst>
                <a:ext uri="{FF2B5EF4-FFF2-40B4-BE49-F238E27FC236}">
                  <a16:creationId xmlns:a16="http://schemas.microsoft.com/office/drawing/2014/main" id="{7F7ED760-F1DE-4647-AACF-A9B78CE8DB3B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27" name="Freihandform: Form 126">
              <a:extLst>
                <a:ext uri="{FF2B5EF4-FFF2-40B4-BE49-F238E27FC236}">
                  <a16:creationId xmlns:a16="http://schemas.microsoft.com/office/drawing/2014/main" id="{7D990292-EBE6-4E10-B201-AB28F0B649F5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28" name="Freihandform: Form 127">
              <a:extLst>
                <a:ext uri="{FF2B5EF4-FFF2-40B4-BE49-F238E27FC236}">
                  <a16:creationId xmlns:a16="http://schemas.microsoft.com/office/drawing/2014/main" id="{8DD52AA7-2B89-45AA-88D3-9C446F35D9D8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1" name="Freihandform: Form 130">
              <a:extLst>
                <a:ext uri="{FF2B5EF4-FFF2-40B4-BE49-F238E27FC236}">
                  <a16:creationId xmlns:a16="http://schemas.microsoft.com/office/drawing/2014/main" id="{365D241D-5CA2-4502-9FD0-25FF3D5991C7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2" name="Freihandform: Form 131">
              <a:extLst>
                <a:ext uri="{FF2B5EF4-FFF2-40B4-BE49-F238E27FC236}">
                  <a16:creationId xmlns:a16="http://schemas.microsoft.com/office/drawing/2014/main" id="{50900C41-D3A7-4CAF-8872-3BC57380DB55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4" name="Freihandform: Form 133">
              <a:extLst>
                <a:ext uri="{FF2B5EF4-FFF2-40B4-BE49-F238E27FC236}">
                  <a16:creationId xmlns:a16="http://schemas.microsoft.com/office/drawing/2014/main" id="{6940EEC9-744C-40FF-9697-BA1B0BD4BC17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35" name="Freihandform: Form 134">
              <a:extLst>
                <a:ext uri="{FF2B5EF4-FFF2-40B4-BE49-F238E27FC236}">
                  <a16:creationId xmlns:a16="http://schemas.microsoft.com/office/drawing/2014/main" id="{1D1C058F-D68A-4730-9A9B-1365EE9227BA}"/>
                </a:ext>
              </a:extLst>
            </p:cNvPr>
            <p:cNvSpPr/>
            <p:nvPr/>
          </p:nvSpPr>
          <p:spPr>
            <a:xfrm>
              <a:off x="914507" y="4301798"/>
              <a:ext cx="914508" cy="1659138"/>
            </a:xfrm>
            <a:custGeom>
              <a:avLst/>
              <a:gdLst>
                <a:gd name="connsiteX0" fmla="*/ 447484 w 914508"/>
                <a:gd name="connsiteY0" fmla="*/ 0 h 1659138"/>
                <a:gd name="connsiteX1" fmla="*/ 694391 w 914508"/>
                <a:gd name="connsiteY1" fmla="*/ 201234 h 1659138"/>
                <a:gd name="connsiteX2" fmla="*/ 699180 w 914508"/>
                <a:gd name="connsiteY2" fmla="*/ 248740 h 1659138"/>
                <a:gd name="connsiteX3" fmla="*/ 914508 w 914508"/>
                <a:gd name="connsiteY3" fmla="*/ 248740 h 1659138"/>
                <a:gd name="connsiteX4" fmla="*/ 914508 w 914508"/>
                <a:gd name="connsiteY4" fmla="*/ 605207 h 1659138"/>
                <a:gd name="connsiteX5" fmla="*/ 905511 w 914508"/>
                <a:gd name="connsiteY5" fmla="*/ 604299 h 1659138"/>
                <a:gd name="connsiteX6" fmla="*/ 653484 w 914508"/>
                <a:gd name="connsiteY6" fmla="*/ 856326 h 1659138"/>
                <a:gd name="connsiteX7" fmla="*/ 905511 w 914508"/>
                <a:gd name="connsiteY7" fmla="*/ 1108353 h 1659138"/>
                <a:gd name="connsiteX8" fmla="*/ 914508 w 914508"/>
                <a:gd name="connsiteY8" fmla="*/ 1107447 h 1659138"/>
                <a:gd name="connsiteX9" fmla="*/ 914508 w 914508"/>
                <a:gd name="connsiteY9" fmla="*/ 1399584 h 1659138"/>
                <a:gd name="connsiteX10" fmla="*/ 709784 w 914508"/>
                <a:gd name="connsiteY10" fmla="*/ 1399584 h 1659138"/>
                <a:gd name="connsiteX11" fmla="*/ 710543 w 914508"/>
                <a:gd name="connsiteY11" fmla="*/ 1407111 h 1659138"/>
                <a:gd name="connsiteX12" fmla="*/ 458516 w 914508"/>
                <a:gd name="connsiteY12" fmla="*/ 1659138 h 1659138"/>
                <a:gd name="connsiteX13" fmla="*/ 206489 w 914508"/>
                <a:gd name="connsiteY13" fmla="*/ 1407111 h 1659138"/>
                <a:gd name="connsiteX14" fmla="*/ 207248 w 914508"/>
                <a:gd name="connsiteY14" fmla="*/ 1399584 h 1659138"/>
                <a:gd name="connsiteX15" fmla="*/ 0 w 914508"/>
                <a:gd name="connsiteY15" fmla="*/ 1399584 h 1659138"/>
                <a:gd name="connsiteX16" fmla="*/ 0 w 914508"/>
                <a:gd name="connsiteY16" fmla="*/ 1104952 h 1659138"/>
                <a:gd name="connsiteX17" fmla="*/ 81258 w 914508"/>
                <a:gd name="connsiteY17" fmla="*/ 1088547 h 1659138"/>
                <a:gd name="connsiteX18" fmla="*/ 235185 w 914508"/>
                <a:gd name="connsiteY18" fmla="*/ 856325 h 1659138"/>
                <a:gd name="connsiteX19" fmla="*/ 81258 w 914508"/>
                <a:gd name="connsiteY19" fmla="*/ 624104 h 1659138"/>
                <a:gd name="connsiteX20" fmla="*/ 0 w 914508"/>
                <a:gd name="connsiteY20" fmla="*/ 607698 h 1659138"/>
                <a:gd name="connsiteX21" fmla="*/ 0 w 914508"/>
                <a:gd name="connsiteY21" fmla="*/ 248740 h 1659138"/>
                <a:gd name="connsiteX22" fmla="*/ 195788 w 914508"/>
                <a:gd name="connsiteY22" fmla="*/ 248740 h 1659138"/>
                <a:gd name="connsiteX23" fmla="*/ 200577 w 914508"/>
                <a:gd name="connsiteY23" fmla="*/ 201234 h 1659138"/>
                <a:gd name="connsiteX24" fmla="*/ 447484 w 914508"/>
                <a:gd name="connsiteY24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914508" h="1659138">
                  <a:moveTo>
                    <a:pt x="447484" y="0"/>
                  </a:moveTo>
                  <a:cubicBezTo>
                    <a:pt x="569276" y="0"/>
                    <a:pt x="670890" y="86390"/>
                    <a:pt x="694391" y="201234"/>
                  </a:cubicBezTo>
                  <a:lnTo>
                    <a:pt x="699180" y="248740"/>
                  </a:lnTo>
                  <a:lnTo>
                    <a:pt x="914508" y="248740"/>
                  </a:lnTo>
                  <a:lnTo>
                    <a:pt x="914508" y="605207"/>
                  </a:lnTo>
                  <a:lnTo>
                    <a:pt x="905511" y="604299"/>
                  </a:lnTo>
                  <a:cubicBezTo>
                    <a:pt x="766320" y="604299"/>
                    <a:pt x="653484" y="717135"/>
                    <a:pt x="653484" y="856326"/>
                  </a:cubicBezTo>
                  <a:cubicBezTo>
                    <a:pt x="653484" y="995517"/>
                    <a:pt x="766320" y="1108353"/>
                    <a:pt x="905511" y="1108353"/>
                  </a:cubicBezTo>
                  <a:lnTo>
                    <a:pt x="914508" y="1107447"/>
                  </a:lnTo>
                  <a:lnTo>
                    <a:pt x="914508" y="1399584"/>
                  </a:lnTo>
                  <a:lnTo>
                    <a:pt x="709784" y="1399584"/>
                  </a:lnTo>
                  <a:lnTo>
                    <a:pt x="710543" y="1407111"/>
                  </a:lnTo>
                  <a:cubicBezTo>
                    <a:pt x="710543" y="1546302"/>
                    <a:pt x="597707" y="1659138"/>
                    <a:pt x="458516" y="1659138"/>
                  </a:cubicBezTo>
                  <a:cubicBezTo>
                    <a:pt x="319325" y="1659138"/>
                    <a:pt x="206489" y="1546302"/>
                    <a:pt x="206489" y="1407111"/>
                  </a:cubicBezTo>
                  <a:lnTo>
                    <a:pt x="207248" y="1399584"/>
                  </a:lnTo>
                  <a:lnTo>
                    <a:pt x="0" y="1399584"/>
                  </a:lnTo>
                  <a:lnTo>
                    <a:pt x="0" y="1104952"/>
                  </a:lnTo>
                  <a:lnTo>
                    <a:pt x="81258" y="1088547"/>
                  </a:lnTo>
                  <a:cubicBezTo>
                    <a:pt x="171715" y="1050287"/>
                    <a:pt x="235185" y="960719"/>
                    <a:pt x="235185" y="856325"/>
                  </a:cubicBezTo>
                  <a:cubicBezTo>
                    <a:pt x="235185" y="751932"/>
                    <a:pt x="171715" y="662363"/>
                    <a:pt x="81258" y="624104"/>
                  </a:cubicBezTo>
                  <a:lnTo>
                    <a:pt x="0" y="607698"/>
                  </a:lnTo>
                  <a:lnTo>
                    <a:pt x="0" y="248740"/>
                  </a:lnTo>
                  <a:lnTo>
                    <a:pt x="195788" y="248740"/>
                  </a:lnTo>
                  <a:lnTo>
                    <a:pt x="200577" y="201234"/>
                  </a:lnTo>
                  <a:cubicBezTo>
                    <a:pt x="224078" y="86390"/>
                    <a:pt x="325692" y="0"/>
                    <a:pt x="44748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36" name="Freihandform: Form 135">
              <a:extLst>
                <a:ext uri="{FF2B5EF4-FFF2-40B4-BE49-F238E27FC236}">
                  <a16:creationId xmlns:a16="http://schemas.microsoft.com/office/drawing/2014/main" id="{174DF374-C7C7-46C3-A642-C1F26E734A50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141" name="Freihandform: Form 140">
              <a:extLst>
                <a:ext uri="{FF2B5EF4-FFF2-40B4-BE49-F238E27FC236}">
                  <a16:creationId xmlns:a16="http://schemas.microsoft.com/office/drawing/2014/main" id="{C971EBB0-085F-41B6-9128-60546C38373F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142" name="Freihandform: Form 141">
              <a:extLst>
                <a:ext uri="{FF2B5EF4-FFF2-40B4-BE49-F238E27FC236}">
                  <a16:creationId xmlns:a16="http://schemas.microsoft.com/office/drawing/2014/main" id="{833AC962-F1BE-4D3C-AEFF-9DE0261BA6B5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143" name="Freihandform: Form 142">
            <a:extLst>
              <a:ext uri="{FF2B5EF4-FFF2-40B4-BE49-F238E27FC236}">
                <a16:creationId xmlns:a16="http://schemas.microsoft.com/office/drawing/2014/main" id="{21F988C5-713A-4F70-8215-7322375E54DA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4" name="Rechteck 143">
            <a:extLst>
              <a:ext uri="{FF2B5EF4-FFF2-40B4-BE49-F238E27FC236}">
                <a16:creationId xmlns:a16="http://schemas.microsoft.com/office/drawing/2014/main" id="{4CC4EDED-36B9-4973-A373-1CB53DF287F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145" name="Rechteck 144">
            <a:extLst>
              <a:ext uri="{FF2B5EF4-FFF2-40B4-BE49-F238E27FC236}">
                <a16:creationId xmlns:a16="http://schemas.microsoft.com/office/drawing/2014/main" id="{9AA577CF-2B3F-4F52-94E7-634AEF1EB489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146" name="Rechteck 145">
            <a:extLst>
              <a:ext uri="{FF2B5EF4-FFF2-40B4-BE49-F238E27FC236}">
                <a16:creationId xmlns:a16="http://schemas.microsoft.com/office/drawing/2014/main" id="{01E29B0F-858E-4605-934C-E19F06E16068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147" name="Rechteck 146">
            <a:extLst>
              <a:ext uri="{FF2B5EF4-FFF2-40B4-BE49-F238E27FC236}">
                <a16:creationId xmlns:a16="http://schemas.microsoft.com/office/drawing/2014/main" id="{73BC20AF-96D7-494C-A70A-BB8719C7695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148" name="Rechteck 147">
            <a:extLst>
              <a:ext uri="{FF2B5EF4-FFF2-40B4-BE49-F238E27FC236}">
                <a16:creationId xmlns:a16="http://schemas.microsoft.com/office/drawing/2014/main" id="{1CC98F35-7A69-4E31-834E-D86BF692700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149" name="Rechteck 148">
            <a:extLst>
              <a:ext uri="{FF2B5EF4-FFF2-40B4-BE49-F238E27FC236}">
                <a16:creationId xmlns:a16="http://schemas.microsoft.com/office/drawing/2014/main" id="{BC88E333-952F-4494-876A-9C4E9A6D5F9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150" name="Rechteck 149">
            <a:extLst>
              <a:ext uri="{FF2B5EF4-FFF2-40B4-BE49-F238E27FC236}">
                <a16:creationId xmlns:a16="http://schemas.microsoft.com/office/drawing/2014/main" id="{796F6A4F-9C38-4E90-B490-4D7A079AE78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151" name="Rechteck 150">
            <a:extLst>
              <a:ext uri="{FF2B5EF4-FFF2-40B4-BE49-F238E27FC236}">
                <a16:creationId xmlns:a16="http://schemas.microsoft.com/office/drawing/2014/main" id="{5E810EA2-CA0F-4A14-8372-765B9E20132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152" name="Rechteck 151">
            <a:extLst>
              <a:ext uri="{FF2B5EF4-FFF2-40B4-BE49-F238E27FC236}">
                <a16:creationId xmlns:a16="http://schemas.microsoft.com/office/drawing/2014/main" id="{DDF7DE75-5C59-4C24-976D-BBAD2D95372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153" name="Rechteck 152">
            <a:extLst>
              <a:ext uri="{FF2B5EF4-FFF2-40B4-BE49-F238E27FC236}">
                <a16:creationId xmlns:a16="http://schemas.microsoft.com/office/drawing/2014/main" id="{C5B89E7D-5687-4CFF-BD2A-191E78C61B8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154" name="Rechteck 153">
            <a:extLst>
              <a:ext uri="{FF2B5EF4-FFF2-40B4-BE49-F238E27FC236}">
                <a16:creationId xmlns:a16="http://schemas.microsoft.com/office/drawing/2014/main" id="{C9BB0853-EC09-4500-92BE-4C3ABCA4C7C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155" name="Rechteck 154">
            <a:extLst>
              <a:ext uri="{FF2B5EF4-FFF2-40B4-BE49-F238E27FC236}">
                <a16:creationId xmlns:a16="http://schemas.microsoft.com/office/drawing/2014/main" id="{AD0276EF-5177-4419-9B29-E0439998A36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156" name="Rechteck 155">
            <a:extLst>
              <a:ext uri="{FF2B5EF4-FFF2-40B4-BE49-F238E27FC236}">
                <a16:creationId xmlns:a16="http://schemas.microsoft.com/office/drawing/2014/main" id="{1AC87640-AAC9-443E-A71B-36B2A171AA5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157" name="Rechteck 156">
            <a:extLst>
              <a:ext uri="{FF2B5EF4-FFF2-40B4-BE49-F238E27FC236}">
                <a16:creationId xmlns:a16="http://schemas.microsoft.com/office/drawing/2014/main" id="{D5ABDD69-BD85-439C-AD45-3B8F70D52A7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158" name="Rechteck 157">
            <a:extLst>
              <a:ext uri="{FF2B5EF4-FFF2-40B4-BE49-F238E27FC236}">
                <a16:creationId xmlns:a16="http://schemas.microsoft.com/office/drawing/2014/main" id="{1D2683DA-6435-4DAF-9F3F-96089A95471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59" name="Rechteck 158">
            <a:extLst>
              <a:ext uri="{FF2B5EF4-FFF2-40B4-BE49-F238E27FC236}">
                <a16:creationId xmlns:a16="http://schemas.microsoft.com/office/drawing/2014/main" id="{62FE2B11-B4CD-488F-B3AA-77D370FD8C1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60" name="Rechteck 159">
            <a:extLst>
              <a:ext uri="{FF2B5EF4-FFF2-40B4-BE49-F238E27FC236}">
                <a16:creationId xmlns:a16="http://schemas.microsoft.com/office/drawing/2014/main" id="{F0101FA1-E95E-4090-8379-74A0D4112D3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61" name="Rechteck 160">
            <a:extLst>
              <a:ext uri="{FF2B5EF4-FFF2-40B4-BE49-F238E27FC236}">
                <a16:creationId xmlns:a16="http://schemas.microsoft.com/office/drawing/2014/main" id="{774C23CA-14D0-4EB8-AB0B-B29F2AE8E80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D6A0EF3F-42CC-471C-B5E5-0E61A07DD7F8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915997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3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5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6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87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8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9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81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12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43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44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75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06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37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38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69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500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531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63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94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625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57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88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719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82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813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76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77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908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39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71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1002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1003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35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66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67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98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99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130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131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62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9" grpId="0" animBg="1"/>
      <p:bldP spid="100" grpId="0" animBg="1"/>
      <p:bldP spid="101" grpId="0" animBg="1"/>
      <p:bldP spid="105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3" grpId="0" animBg="1"/>
      <p:bldP spid="116" grpId="0" animBg="1"/>
      <p:bldP spid="119" grpId="0" animBg="1"/>
      <p:bldP spid="120" grpId="0" animBg="1"/>
      <p:bldP spid="121" grpId="0" animBg="1"/>
      <p:bldP spid="123" grpId="0" animBg="1"/>
      <p:bldP spid="124" grpId="0" animBg="1"/>
      <p:bldP spid="126" grpId="0" animBg="1"/>
      <p:bldP spid="129" grpId="0" animBg="1"/>
      <p:bldP spid="130" grpId="0" animBg="1"/>
      <p:bldP spid="137" grpId="0" animBg="1"/>
      <p:bldP spid="138" grpId="0" animBg="1"/>
      <p:bldP spid="139" grpId="0" animBg="1"/>
      <p:bldP spid="140" grpId="0" animBg="1"/>
      <p:bldP spid="143" grpId="0" animBg="1"/>
      <p:bldP spid="144" grpId="0"/>
      <p:bldP spid="145" grpId="0"/>
      <p:bldP spid="145" grpId="1"/>
      <p:bldP spid="147" grpId="0"/>
      <p:bldP spid="147" grpId="1"/>
      <p:bldP spid="148" grpId="0"/>
      <p:bldP spid="148" grpId="1"/>
      <p:bldP spid="149" grpId="0"/>
      <p:bldP spid="149" grpId="1"/>
      <p:bldP spid="150" grpId="0"/>
      <p:bldP spid="150" grpId="1"/>
      <p:bldP spid="151" grpId="0"/>
      <p:bldP spid="151" grpId="1"/>
      <p:bldP spid="152" grpId="0"/>
      <p:bldP spid="152" grpId="1"/>
      <p:bldP spid="153" grpId="0"/>
      <p:bldP spid="153" grpId="1"/>
      <p:bldP spid="154" grpId="0"/>
      <p:bldP spid="154" grpId="1"/>
      <p:bldP spid="155" grpId="0"/>
      <p:bldP spid="155" grpId="1"/>
      <p:bldP spid="156" grpId="0"/>
      <p:bldP spid="156" grpId="1"/>
      <p:bldP spid="157" grpId="0"/>
      <p:bldP spid="157" grpId="1"/>
      <p:bldP spid="158" grpId="0"/>
      <p:bldP spid="158" grpId="1"/>
      <p:bldP spid="159" grpId="0"/>
      <p:bldP spid="159" grpId="1"/>
      <p:bldP spid="160" grpId="0"/>
      <p:bldP spid="160" grpId="1"/>
      <p:bldP spid="161" grpId="0"/>
      <p:bldP spid="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68F95CF-79F9-4703-B4B0-FF60804A3E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767" y="137767"/>
            <a:ext cx="6582466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54CE4472-27DA-428F-95E0-5F4B80B9E925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9BF85D45-292A-4AD4-95F5-AF16C801D952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0DCF33DF-E163-47EE-8808-B44C9911AC58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C15D3A4F-68C2-4F52-A7A6-AC7033FF5A9B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FD1A845C-0CE2-4BF0-9F8B-F15F23E68E62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4216117-288D-4903-9813-2B1B87C29654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8573D95D-B416-4A50-A454-987DAAD8779A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2F5F4B88-3A39-497D-A29D-DEDADF760EC1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3C45C4D8-A5D4-402F-BAD4-1228E68A108B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89C3F4C8-D208-4E67-A75B-9E48995B2713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6D741BE9-15DC-4573-8ADF-DD8C48227467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235D8C36-B28A-42D4-8900-4CAEDD8A58F4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C8FF1A8F-B9B9-49AF-893C-CEB088276133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923B44CD-E51D-48FE-BED6-2429F113FE52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F7C47F73-CC9A-418A-96BF-3250596C2247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24D1BC2B-ABA9-4BA5-B92C-F4146AAF9BE1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C374AA0F-3952-41C3-B1B3-200FC3B185AA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05F60BA8-0D34-4927-A3FA-44B6670E4B59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0904ACF4-C36C-4EC4-A61E-16A10232569D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23850AF7-5C79-4777-BDBB-58406966A572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E438050F-FD2A-4667-A5A1-3B64BD64AC61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C98527CF-DA66-415A-875A-3AC076B8342D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B0BB19EF-A739-4EEF-955C-167C60802B9F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FAE8AB50-E944-4717-9793-6537472AA8F3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24BFBA6A-8FBD-4FA8-8FFA-8F5CEB2FAD44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5D96ED67-6282-4378-84E1-A79D252D23FA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1691464B-9507-4A3D-92C2-1D4F9E1C05EA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9CC90057-8E7D-4CF4-92F0-C45157DDFBA9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9F9F8F7A-EFA9-4D0D-91AF-D9E080050617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0E9F33D5-BF67-46B0-805A-A1E09C37D1BF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C678F826-B9B1-4B46-8510-9AF8E1D05EE8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E2208AE8-3CED-4AF3-B972-89FF3FB76E4C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3282F7FE-9800-4E03-940B-3389FD6B99AD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BF11E607-F460-4D21-A4B5-241EFD1922C1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C939BB1A-5E9A-4C58-BC6D-069A362C0A5C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6CE1F8E8-228A-479D-8A82-A5645DDE6180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9B3A93D4-F8D6-4165-93E0-95DD671477A9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D538CC40-B52B-4643-8CE4-5C340FFB3599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D2FF6BD4-A4A5-4304-9BD9-8031A2583FD1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33C5A93A-D947-4BBF-B06B-247328250DF2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D8F6C703-E8E4-47DB-A8F1-A9648569BD43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33E84004-3E02-4D1C-8B92-E9C644E79D0F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A1D3A047-AF45-41CA-847B-5023B823DFBE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0A755D90-1B95-4820-934D-4E35449E24B2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FAFA0D08-F253-494C-96A6-01BDC1A04BBE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B20C3552-B62F-417C-9EB4-FEB1890C7B0F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F28F4AB8-4D43-4596-9B99-1AAC73AFDCD1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C34B6786-334D-481E-A7C0-B4906DA825C8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1F3DDFB4-F51E-46F0-A990-7CA0E00E501E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85F80A6D-6C06-4455-B28E-68484636866E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04B26354-617A-4200-BB6E-DB3FA0D9B848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E73078FC-28D7-4402-863A-C8503AA1793B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45BCED6B-CF29-49E1-ADD1-BFF2DE2749E5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76A84E67-6C7A-457F-9576-0F859409FD26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4BFD1D29-FAC7-4494-88FA-B722553382E1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D5748F52-22E6-4AF8-A4B8-961F5628E787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23934D50-91D4-4148-B677-950885585484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4B7C910C-C511-4273-80BC-78F6279BC70A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70ABE16C-4411-445D-998D-3F564F81D96E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086175A5-7564-4EA9-A515-9EA09217FAE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251F556F-FB43-40E3-ADB9-E68CD09553F3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CA8642F2-E73A-47DC-AC21-7E0ACEEDDA44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5FF6334E-71A1-4727-8CEA-6722DA3D434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79C6C238-6C50-4FE1-A473-6E7354454AF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8E0FBB6F-A781-423F-90AE-7943CBA801E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F1AF06F1-6E9D-422C-9D56-3F7B13267FB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18068E72-8B95-4CC6-9976-0B93DB56091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E10BB11B-96B3-4858-A7A7-3E3CAAB3DCC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9783D695-36A2-4622-BFC6-E9C19529898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AFA5658B-CD0D-49F6-8B1C-2698C0D5D24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2C678EF1-639C-4B45-A6D2-3BF56834818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C4CA3E88-A7DE-436E-9A28-5A3C25A725B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B8387603-93DD-4167-A17E-70667C1705C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BD8A7DC9-9C53-4D4B-A22F-9B698F6874F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DD7EA6A0-0938-4460-A0CF-570241DF183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E552A63C-3F9C-4938-BC1D-DA892DEE9F5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EA9B1B80-D20A-4AC6-A543-9F112426718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05131F40-AEF6-4043-B1CB-2936BBADDD74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911646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78DB3FC5-8B26-4751-8C8F-61EBA923D4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8143" y="205143"/>
            <a:ext cx="6447715" cy="644771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723E2D47-DCAB-4741-983C-61D09ABD7B59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7858E3AE-F0B7-4C20-A71B-7D597B551544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9B7C8C1F-5BA9-4476-ABA7-E170BBEE79FC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C656C86C-58F8-4BCE-893B-5E611A1D7452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D4CFD6E7-B73A-41BA-AD78-77014F2D7EDB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6F70CFB6-4337-4C70-BA73-DE0EE6A889EB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76C871A6-ED7D-460F-986D-8EE99295A150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1F428526-44EB-4997-8116-8114CAC87DE9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F47B0E6A-77C6-4C04-B96E-B9AC3426D536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0A922BF4-420B-49C1-82B0-3C6E16F146B2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DA1BB75E-E54A-4C78-B192-8C4CA93A5938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AD0F69A0-B209-42F9-9448-AABE8DBEB38D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9CB81983-9E6E-4059-A96E-41839BADE474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AE55E55F-A0AE-4A7A-AF16-970FDC11BBF6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80DE7426-B3B3-4B5C-BC1D-13DF8335C5FE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417DC632-3442-404E-BA01-96A397F2CC6F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805D03C0-21B0-49E3-A182-81145F00BB9C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CF3C32E7-5ED6-4C3C-B223-C7050A3A40CA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7521FFBB-968C-4C8F-8E0F-F3E9E862584D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9BF7E557-3D4E-4667-8CB4-752D1DCD495C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16C0F498-2AD9-42E7-9FDE-E069C3F2BD41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8745E749-C225-421A-BB0E-F04A8F01BF14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31DAF319-1661-4282-9430-E95BC8AD61C3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A5A5FA38-A8E2-4B08-8D36-5A8B5AA02D6E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8B52D351-27FB-4091-96C9-2D4FB873A0A0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834EF3A3-F42B-49AB-BF5B-8472013628D4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9FC5E875-3BD7-40A0-9746-ED7847EE7DAD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8F12C4A0-6ADA-464A-B4C9-D761DAD11622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899FFF42-B3CF-4DF0-8BB4-7B34F397EEF3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3EE996A5-9472-4AE7-B278-0F3C13A2812E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2B5EE5AE-DD0E-43BE-965A-E89BAE37F652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D3A072E2-6D0C-4AB3-AE22-46E20C8E9027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DBE37C69-DE25-49AF-8226-15E96C42930E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6D35C02D-171C-4705-8146-A9C613F29FC4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E5C27402-511A-4424-9D38-4BEBAA0D3860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681C1EDB-7DD8-4DAB-A3CB-0BD6C44AFD8A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63FCC1E7-AAF2-4434-A499-B42E9D0946A5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F1E61FDA-DFD5-43DD-9010-022B8B0C89E9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9DBBBC69-E89F-490A-AFCD-759ED8D651BD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7D8D4D67-D030-430C-B7A4-46F3E0E474B8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8B45BEF8-EEB1-49AC-AE22-50A5E7DB9B92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DF5FE44E-4F8E-4D05-9735-DC8CF19F5099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B981175C-C95E-49F1-820D-A32DC21A1052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4D2B04D3-097E-406D-9C0E-92F541FB10B4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63533A4B-D7B5-489A-87E6-1F09344EA0F7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560AD654-4AEF-42C6-93DE-A6207CA74225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89F80A3A-7FAE-42F4-BE8D-21AF28312699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CD8C7E52-58B5-4D43-9B6C-2430929D47BE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1226DB51-F324-4737-A448-EA830BCF3506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8232D8A0-6C34-4A2E-A1EB-C1D004BD3CAA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B12CC909-92BD-409D-B5F0-08EAE5E76180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6C2A2333-DFC2-4E45-A9FC-4B708EBD06C2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C06204A9-9E5C-4D65-8408-B5BA524E4B35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05CCF613-6A7C-4841-BCC4-04C85D304C65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5D7A2B78-CF43-483B-8074-D16D0E843A01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38353275-422E-43F8-B23B-74A44781A58E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A6850A93-2708-4110-96B6-F5D3B3D37B74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0" name="Freihandform: Form 59">
            <a:extLst>
              <a:ext uri="{FF2B5EF4-FFF2-40B4-BE49-F238E27FC236}">
                <a16:creationId xmlns:a16="http://schemas.microsoft.com/office/drawing/2014/main" id="{65D130F4-7FD1-4086-BF66-3877CF8A7AA3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1" name="Rechteck 60">
            <a:extLst>
              <a:ext uri="{FF2B5EF4-FFF2-40B4-BE49-F238E27FC236}">
                <a16:creationId xmlns:a16="http://schemas.microsoft.com/office/drawing/2014/main" id="{552B4725-5B4D-474F-9ED5-EDB5F6E68A5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ADA40985-BE63-4685-9B6F-E3EEA60B2712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BB242535-2C4F-40F8-B9E0-5365C3758B53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90B95149-3CE9-487F-BC95-0F3E18B2028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178FA66E-1581-4F96-9B6E-F1E59056BA9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7467CC62-9342-45FB-B81E-F48E20813C7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C0AD0892-19BC-4DED-A256-B21834B07DC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7780BE20-ED08-4A11-B04F-EEE06366425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A608C058-07BA-4368-B46D-F184D263D7B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F6E925C6-B958-4578-91D2-27E73361CFF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D684C066-EEC4-49EA-901F-94B325D5649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33382C32-89B2-465B-A916-5542BC52D6E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CEEA4425-F580-4C0E-A291-D4524718059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1C898287-19FA-407B-8172-7483970EDA9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EDF20ACA-F77B-42BF-AC72-5CBED5A29D7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CE68A6F0-78B7-4B31-862A-7BAF557F7E1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C4ED2C67-7A65-4EA0-AF43-D88A496A7A8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91A723D3-682C-40FA-B4F6-2D40C892B13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7AE87D71-B5B7-44DB-A292-7BD177015CC1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0" name="Freihandform: Form 79">
            <a:extLst>
              <a:ext uri="{FF2B5EF4-FFF2-40B4-BE49-F238E27FC236}">
                <a16:creationId xmlns:a16="http://schemas.microsoft.com/office/drawing/2014/main" id="{FCF118DD-E318-406D-BF05-D29582B00078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1772032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60" grpId="0" animBg="1"/>
      <p:bldP spid="61" grpId="0"/>
      <p:bldP spid="62" grpId="0"/>
      <p:bldP spid="62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9" grpId="0" animBg="1"/>
      <p:bldP spid="8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A30BBF0-2F12-423E-9CD5-9F42134D0E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96449" y="127460"/>
            <a:ext cx="7551102" cy="6603081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D40BF585-B24E-4F7C-925B-C6E04FDB5C78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4CF19FB7-C8DC-460E-93EB-534C55B45B26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3207FAEC-8838-453D-BAEE-EE6D57BF6AB4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AB83480F-5B4E-4974-B40C-F168FF283A63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9EEF4045-322B-41C3-8EAE-C2B693070B72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63074D00-15A8-427B-B56C-ABE56C6DE038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4B4F0BB2-3F0A-4307-9A58-0A54767E35C9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8F8E1ACD-9BEB-4E5E-9C28-0CC03AAF2254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687E52AA-58B4-40D1-8D1F-9B83F3AB4A4E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0F02EA15-747A-4CE1-B8C6-24EB14EA850D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E68878EB-926E-4C3D-AE4B-82B444909EF6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8B7EA2CB-865B-455B-BAFF-51055DA2DA69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E17913AB-D972-450F-B969-2A3F09E69ACA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3A7EF6AC-61DA-4294-A8E9-F98A97F5278D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0C6363EE-7038-4E3F-BDFA-DE854D186794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6570D65D-02F9-4D86-AA55-9C33CEE0F47D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3CF4CA6B-A930-4648-829A-DE23D6CCABF9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6105F6C5-1300-4FAF-B056-E16CBD8F2CA7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C3648DDD-BCAE-42C0-952C-39E2202F0CC2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336B5D57-78C0-4985-A12F-4D7C514CB505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AB94574B-4161-452B-968E-E0829FD5A802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AC41D989-E0C4-469E-93A2-74A312AA834A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6A07432B-E206-465D-9CD3-451460DF9582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BF5811C2-FCD0-47BE-9DCD-9D47FC4AF94E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7FED9253-C5C0-4827-9CB6-E4FB665548A6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A1654C39-AB0C-4078-B720-43B7820AEF83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B4652FD8-0B3B-436E-99C8-1E5DC7668755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E32BAFCF-F153-4F8D-8654-0F4A0FF749E5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895EA06A-ECD9-472A-A072-E9919EF04882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2F603E4C-79A9-490A-85CE-6187C8573B4A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78F519E0-9EE8-4CCE-9EDD-412EAF72DBB7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DAB5A3C5-695C-4CED-BDF7-B8F931D5128C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FA75E6EF-7B70-4A0F-A54A-498D22CC3F40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9871AC8F-B45F-4A21-AAC1-0FACA6A58BD7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2C706115-34B5-421F-958F-533A2B778897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B190B672-1A86-497E-8906-84A58AAF5539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B3169880-0BB2-44F0-8C7F-19CE2D77F6E4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FBCEE9EB-66D9-4628-BA03-11489E309964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15A8D2A4-C821-474B-91F3-1FD81E8536D8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FF75B3FF-0CC2-46F1-9FF0-C28FBA51A921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6DF17A95-D504-4EF9-8622-D1C5D49DDD95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41FDCE25-93E2-442B-94BB-9FC027C24050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C6CCB8C9-AF2C-48A7-B3C9-05A72B40609C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53261E3D-B50C-4C01-8F31-FFE299F35A3E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2F4AEED4-74B9-40F6-8591-14B68EE19322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7F519F8E-17AD-488A-A1EE-3F073E8CC242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C8FD62AB-F033-4F56-85E6-02A6D4B3427A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9BAE01A6-8174-42B1-80FB-16A09E40E610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71057969-AF4E-4129-B402-583759652EC4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1D649F0D-FE2B-4760-91D3-C7026B38C26D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92B9ED94-310E-4EC8-9C0F-7278C4D742F0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453474C1-B0BB-4F62-8C40-3371581204F3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2268FE2D-9EFA-4C95-A286-FA894035E550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97EB1D26-472D-4DA9-B518-17AA695F04B2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3A539FC7-2A20-49A9-A93E-FFCFF002B33D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CF017115-A1EA-499C-B2D6-68D0070F9CF3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5E2970D3-EE3C-4E36-8757-19499897B2B0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6D938314-3514-4BE7-B261-99EC52116857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95B008F5-843E-4F94-9268-135926BB6CC9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AFD16F51-31FB-4004-938A-B2ABB201E8B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E4C77F11-60E1-406C-A960-9D30776E0262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19686CBA-CE76-4B64-B764-6D9D78B54757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5F4A97B7-A1B7-47B2-B670-6B88771044A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7DE2A2EC-5F57-4056-A097-B4338849CBE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C1ADB27E-8EFB-451D-9394-7098C2AD3DB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64C2C99D-84A2-4106-B26E-96B894F1C04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BAD1F2E2-1045-488D-9970-D9491531F2B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774FB7BE-3263-4386-864D-480C52D1BC6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8E99DA1A-24A7-4341-B2B2-AC9EB2C7E2A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B733ACC1-86D4-41BE-8F7E-2A02B563987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E2189AE7-3965-4C21-982D-E4A94927832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F7C7AA06-16D5-432C-B07F-A59E53A359C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A53D9724-3983-45A1-B284-A561B291596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DC830DB8-2E5B-492B-9537-09E33956BD6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71F53EE0-2532-4793-911A-96FBCC087FE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DA0C146F-CFD3-42F3-BBA5-DFBF4EB01AD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170B2543-D319-4BB9-B7C4-A5C0E6778D5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339F678C-C99C-4243-BE6B-D3BD201E2F58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0388224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6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8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9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1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2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6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7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38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69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70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4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58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52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77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71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3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35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67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99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31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EFB2503E-4733-4D99-9577-7CD5B2EC7E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280767" y="137767"/>
            <a:ext cx="6582466" cy="6582466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D923B05C-8032-4139-8495-E5ED1C055D63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7C442DA4-95FA-41EC-938C-1DC78BB4941A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0D1BF0D3-4578-4D0F-BBC8-08E039DD95D9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E8EA3812-02AC-4E33-B43E-8BD636A85AEF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6EE0616-7188-4ECF-8A8C-0549E16BD717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4B5644EC-AAC7-4F09-BBFE-8A318D9F869B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1E201A34-95E8-497D-9B4E-D48E2CEA7893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BC56B30C-0DC4-47D8-9F7B-D3233D3D21AA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C81DBE37-E036-4C1C-8856-C85D33C583B2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35B2E184-BB5E-4144-B098-7D9C4064B023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4819E05F-DB87-4680-815C-4DC3CF574F24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044D551F-B854-46BE-AC52-3A7C11D91D78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8950C490-0B5A-4F02-A702-97AA9867D73C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730FE099-E606-4014-8D00-01921D37DBB9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0A4892DD-8E65-43BF-90BA-EBC7B7C66794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86932122-6230-4B4A-9720-96BF1A3B039B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F6F02267-2080-4BCB-9E6C-EDD5093A2F40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74E910FE-C2F4-4DBE-873D-950B8B899AB7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969751AA-009F-4187-8EB7-0518B408CCF0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BC0DECEE-ABD6-4A03-817A-1B534B0DBCD1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CAB79844-DD4B-4535-AF92-A517E5D92DC8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6BBFD93A-27E4-4021-9C8B-79091C214F1B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41220A3D-3136-44C5-9DDB-7EFB0B4387B4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3D3D6C2E-2D3C-4929-8FA1-514036C630B8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44DB80CB-7D25-42AE-835C-F34A361E3D9F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008972EE-FDCA-4C61-9D7C-AD6DE076C579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2A2FCAF7-A656-4D83-B363-F2972FAFA893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20D4AE1A-B287-4973-916E-4FF2F836280A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CE44A746-60AF-4CAE-A104-7FF7A39B6D07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9552C394-14C6-4F50-9895-E7AFA79EC2A6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59C07A83-A6E2-4481-9AA2-7715FE24C224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83ECBEED-B682-4EE4-B0E6-BECD044EBF5A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F0F71A2B-A209-4700-9E45-125BD233450A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0849D9A1-E2A4-4C96-A6B2-FC58654E2DB3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A3951A03-ADEB-4B75-B84F-11B2F97ACD4C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4D506F2E-BF98-44CD-844A-9D7352906171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85299B50-9473-4E97-8CAA-6E9A281AC982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7C7E75E9-94D7-4B6E-9718-0CBFE56F2A6F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D875DF3F-578B-4B52-91BA-65448DA9F3EF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1A7FBD98-B989-411A-9D97-7FA358B6282A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17FBF20B-089F-498E-AEC9-526349F17F5E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D6297109-68A4-40FA-8E6E-BFC434B0A985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5" name="Freihandform: Form 44">
            <a:extLst>
              <a:ext uri="{FF2B5EF4-FFF2-40B4-BE49-F238E27FC236}">
                <a16:creationId xmlns:a16="http://schemas.microsoft.com/office/drawing/2014/main" id="{2B7358B6-98FC-47F6-A61C-39329362E841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6" name="Gruppieren 45">
            <a:extLst>
              <a:ext uri="{FF2B5EF4-FFF2-40B4-BE49-F238E27FC236}">
                <a16:creationId xmlns:a16="http://schemas.microsoft.com/office/drawing/2014/main" id="{351EEF8F-513B-4ED3-9640-F2855C2EB64D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5C550EFA-D6DE-430F-A846-75C1EFBE18AA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2853883F-8DB6-4817-87C4-71B3918B7B38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734CEE62-B85C-4C7B-9947-3734D60293D8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14147CD2-A83E-4A24-B879-654A8A129AD0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AF910399-36FA-4CAA-8AE9-03F45E402AB9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B2CA803C-BC4A-490F-B65D-BFB1B3ECEB86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89BF7ADB-AFF5-4A16-882E-22C2518B54EB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B932F6E9-89FD-4268-A877-8AC4306603FF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551D1D0F-7183-44F9-8BD1-0B9641598D67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8A8022F8-FAF6-4670-9CEE-5710A58C56C9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B963E558-79E7-4105-961F-BD7D8626D0AC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347BEDA7-2C87-4451-98B6-53B2B5D8E43D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6524758D-C5CB-49C7-8808-C4C26723CB96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33043D6F-4C7F-4869-A02B-8FC19F8E7C74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43C28D5D-4B26-47A4-B75A-BC753E24ED30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EDB008D5-DD32-4392-AEB7-989E9D7BCC4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2CA1B85E-9ADA-4787-864A-1DE8221245F4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D40E7F90-1087-4B08-AB70-2CBC88F33134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010B22F8-8326-406C-87B4-C357184528A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1F50AC45-4E45-4874-8AF2-1DFE042B0AD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D36456FB-9B19-4621-A29A-1DFEF8AEE5A2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C0A5EA64-2694-4717-B8EC-2DA0707185C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7F6E5184-3A4C-4C3F-AC61-EE81CCE6826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29131EC1-6E33-4ABB-A855-F90741B5400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36750645-4932-40BC-BC01-34E1AC1AFEF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96646213-FF28-49BC-AAE8-C4252C05BA3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FEDD4A8E-D811-44EA-AE3D-3DE308AE99B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690A4145-ABC7-4921-9475-DBE50A70306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0C304491-BB94-46B1-B9F5-5BDED31CEA65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9CBBCCDC-840F-4193-B368-DACD90E303E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E24EFE71-775E-41B1-825A-72A2C0C88DD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072C7378-FA92-4EF2-9BC8-9B64F42F760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EEB19CAB-99F7-4EF1-9E10-44498CA26373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53A5ABA5-CFE0-4B89-B16B-464BA77E4123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4908412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644AAFEE-5148-4B9C-B9DB-02CC57E2B1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348143" y="205143"/>
            <a:ext cx="6447715" cy="6447715"/>
          </a:xfrm>
          <a:prstGeom prst="rect">
            <a:avLst/>
          </a:prstGeom>
          <a:solidFill>
            <a:schemeClr val="bg1"/>
          </a:solidFill>
          <a:ln w="28575">
            <a:noFill/>
          </a:ln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956085C5-3DC0-4D7A-8F64-19B546AD8C8D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FF863A33-DF5F-45B0-AD13-D8130A19B79E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B8BBEE34-520A-4443-AE4D-BD370DB5826B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72FBC945-2F37-4DFD-A970-795B897312AA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E4661C88-6D03-4CBF-BA2B-A0EFC38CD902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A7DB8014-2C34-497C-A2DA-5FAD6E43F1E0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B7EB8526-D636-432D-B209-F1B7584DD049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898D485E-D97A-4625-9771-B1D8832C95A8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7465F198-4E87-4797-884E-BE3991A677D4}"/>
              </a:ext>
            </a:extLst>
          </p:cNvPr>
          <p:cNvSpPr/>
          <p:nvPr/>
        </p:nvSpPr>
        <p:spPr>
          <a:xfrm>
            <a:off x="5266452" y="-2"/>
            <a:ext cx="1402551" cy="1402870"/>
          </a:xfrm>
          <a:custGeom>
            <a:avLst/>
            <a:gdLst>
              <a:gd name="connsiteX0" fmla="*/ 221685 w 1402551"/>
              <a:gd name="connsiteY0" fmla="*/ 0 h 1402870"/>
              <a:gd name="connsiteX1" fmla="*/ 1136193 w 1402551"/>
              <a:gd name="connsiteY1" fmla="*/ 0 h 1402870"/>
              <a:gd name="connsiteX2" fmla="*/ 1136193 w 1402551"/>
              <a:gd name="connsiteY2" fmla="*/ 330852 h 1402870"/>
              <a:gd name="connsiteX3" fmla="*/ 1150524 w 1402551"/>
              <a:gd name="connsiteY3" fmla="*/ 329407 h 1402870"/>
              <a:gd name="connsiteX4" fmla="*/ 1402551 w 1402551"/>
              <a:gd name="connsiteY4" fmla="*/ 581434 h 1402870"/>
              <a:gd name="connsiteX5" fmla="*/ 1150524 w 1402551"/>
              <a:gd name="connsiteY5" fmla="*/ 833461 h 1402870"/>
              <a:gd name="connsiteX6" fmla="*/ 1136193 w 1402551"/>
              <a:gd name="connsiteY6" fmla="*/ 832016 h 1402870"/>
              <a:gd name="connsiteX7" fmla="*/ 1136193 w 1402551"/>
              <a:gd name="connsiteY7" fmla="*/ 1150844 h 1402870"/>
              <a:gd name="connsiteX8" fmla="*/ 944524 w 1402551"/>
              <a:gd name="connsiteY8" fmla="*/ 1150844 h 1402870"/>
              <a:gd name="connsiteX9" fmla="*/ 939404 w 1402551"/>
              <a:gd name="connsiteY9" fmla="*/ 1201635 h 1402870"/>
              <a:gd name="connsiteX10" fmla="*/ 692497 w 1402551"/>
              <a:gd name="connsiteY10" fmla="*/ 1402870 h 1402870"/>
              <a:gd name="connsiteX11" fmla="*/ 445591 w 1402551"/>
              <a:gd name="connsiteY11" fmla="*/ 1201635 h 1402870"/>
              <a:gd name="connsiteX12" fmla="*/ 440470 w 1402551"/>
              <a:gd name="connsiteY12" fmla="*/ 1150844 h 1402870"/>
              <a:gd name="connsiteX13" fmla="*/ 221685 w 1402551"/>
              <a:gd name="connsiteY13" fmla="*/ 1150844 h 1402870"/>
              <a:gd name="connsiteX14" fmla="*/ 221685 w 1402551"/>
              <a:gd name="connsiteY14" fmla="*/ 830402 h 1402870"/>
              <a:gd name="connsiteX15" fmla="*/ 201235 w 1402551"/>
              <a:gd name="connsiteY15" fmla="*/ 828341 h 1402870"/>
              <a:gd name="connsiteX16" fmla="*/ 0 w 1402551"/>
              <a:gd name="connsiteY16" fmla="*/ 581434 h 1402870"/>
              <a:gd name="connsiteX17" fmla="*/ 201235 w 1402551"/>
              <a:gd name="connsiteY17" fmla="*/ 334527 h 1402870"/>
              <a:gd name="connsiteX18" fmla="*/ 221685 w 1402551"/>
              <a:gd name="connsiteY18" fmla="*/ 332466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402551" h="1402870">
                <a:moveTo>
                  <a:pt x="221685" y="0"/>
                </a:moveTo>
                <a:lnTo>
                  <a:pt x="1136193" y="0"/>
                </a:lnTo>
                <a:lnTo>
                  <a:pt x="1136193" y="330852"/>
                </a:lnTo>
                <a:lnTo>
                  <a:pt x="1150524" y="329407"/>
                </a:lnTo>
                <a:cubicBezTo>
                  <a:pt x="1289715" y="329407"/>
                  <a:pt x="1402551" y="442243"/>
                  <a:pt x="1402551" y="581434"/>
                </a:cubicBezTo>
                <a:cubicBezTo>
                  <a:pt x="1402551" y="720625"/>
                  <a:pt x="1289715" y="833461"/>
                  <a:pt x="1150524" y="833461"/>
                </a:cubicBezTo>
                <a:lnTo>
                  <a:pt x="1136193" y="832016"/>
                </a:lnTo>
                <a:lnTo>
                  <a:pt x="1136193" y="1150844"/>
                </a:lnTo>
                <a:lnTo>
                  <a:pt x="944524" y="1150844"/>
                </a:lnTo>
                <a:lnTo>
                  <a:pt x="939404" y="1201635"/>
                </a:lnTo>
                <a:cubicBezTo>
                  <a:pt x="915903" y="1316480"/>
                  <a:pt x="814289" y="1402870"/>
                  <a:pt x="692497" y="1402870"/>
                </a:cubicBezTo>
                <a:cubicBezTo>
                  <a:pt x="570705" y="1402870"/>
                  <a:pt x="469091" y="1316480"/>
                  <a:pt x="445591" y="1201635"/>
                </a:cubicBezTo>
                <a:lnTo>
                  <a:pt x="440470" y="1150844"/>
                </a:lnTo>
                <a:lnTo>
                  <a:pt x="221685" y="1150844"/>
                </a:lnTo>
                <a:lnTo>
                  <a:pt x="221685" y="830402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21685" y="33246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B4848834-5730-4229-8AD4-72B19B899119}"/>
              </a:ext>
            </a:extLst>
          </p:cNvPr>
          <p:cNvSpPr/>
          <p:nvPr/>
        </p:nvSpPr>
        <p:spPr>
          <a:xfrm>
            <a:off x="662646" y="2301687"/>
            <a:ext cx="1426405" cy="1098008"/>
          </a:xfrm>
          <a:custGeom>
            <a:avLst/>
            <a:gdLst>
              <a:gd name="connsiteX0" fmla="*/ 251862 w 1426405"/>
              <a:gd name="connsiteY0" fmla="*/ 0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78704 h 1150844"/>
              <a:gd name="connsiteX1" fmla="*/ 252949 w 1426405"/>
              <a:gd name="connsiteY1" fmla="*/ 0 h 1150844"/>
              <a:gd name="connsiteX2" fmla="*/ 252949 w 1426405"/>
              <a:gd name="connsiteY2" fmla="*/ 52836 h 1150844"/>
              <a:gd name="connsiteX3" fmla="*/ 466988 w 1426405"/>
              <a:gd name="connsiteY3" fmla="*/ 52836 h 1150844"/>
              <a:gd name="connsiteX4" fmla="*/ 469445 w 1426405"/>
              <a:gd name="connsiteY4" fmla="*/ 77208 h 1150844"/>
              <a:gd name="connsiteX5" fmla="*/ 716352 w 1426405"/>
              <a:gd name="connsiteY5" fmla="*/ 278443 h 1150844"/>
              <a:gd name="connsiteX6" fmla="*/ 963259 w 1426405"/>
              <a:gd name="connsiteY6" fmla="*/ 77208 h 1150844"/>
              <a:gd name="connsiteX7" fmla="*/ 965716 w 1426405"/>
              <a:gd name="connsiteY7" fmla="*/ 52836 h 1150844"/>
              <a:gd name="connsiteX8" fmla="*/ 1166370 w 1426405"/>
              <a:gd name="connsiteY8" fmla="*/ 52836 h 1150844"/>
              <a:gd name="connsiteX9" fmla="*/ 1166370 w 1426405"/>
              <a:gd name="connsiteY9" fmla="*/ 379494 h 1150844"/>
              <a:gd name="connsiteX10" fmla="*/ 1174378 w 1426405"/>
              <a:gd name="connsiteY10" fmla="*/ 378687 h 1150844"/>
              <a:gd name="connsiteX11" fmla="*/ 1426405 w 1426405"/>
              <a:gd name="connsiteY11" fmla="*/ 630714 h 1150844"/>
              <a:gd name="connsiteX12" fmla="*/ 1174378 w 1426405"/>
              <a:gd name="connsiteY12" fmla="*/ 882741 h 1150844"/>
              <a:gd name="connsiteX13" fmla="*/ 1166370 w 1426405"/>
              <a:gd name="connsiteY13" fmla="*/ 881934 h 1150844"/>
              <a:gd name="connsiteX14" fmla="*/ 1166370 w 1426405"/>
              <a:gd name="connsiteY14" fmla="*/ 1150844 h 1150844"/>
              <a:gd name="connsiteX15" fmla="*/ 251862 w 1426405"/>
              <a:gd name="connsiteY15" fmla="*/ 1150844 h 1150844"/>
              <a:gd name="connsiteX16" fmla="*/ 251862 w 1426405"/>
              <a:gd name="connsiteY16" fmla="*/ 882724 h 1150844"/>
              <a:gd name="connsiteX17" fmla="*/ 201235 w 1426405"/>
              <a:gd name="connsiteY17" fmla="*/ 877621 h 1150844"/>
              <a:gd name="connsiteX18" fmla="*/ 0 w 1426405"/>
              <a:gd name="connsiteY18" fmla="*/ 630714 h 1150844"/>
              <a:gd name="connsiteX19" fmla="*/ 201235 w 1426405"/>
              <a:gd name="connsiteY19" fmla="*/ 383807 h 1150844"/>
              <a:gd name="connsiteX20" fmla="*/ 251862 w 1426405"/>
              <a:gd name="connsiteY20" fmla="*/ 378704 h 1150844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  <a:gd name="connsiteX0" fmla="*/ 251862 w 1426405"/>
              <a:gd name="connsiteY0" fmla="*/ 325868 h 1098008"/>
              <a:gd name="connsiteX1" fmla="*/ 252949 w 1426405"/>
              <a:gd name="connsiteY1" fmla="*/ 0 h 1098008"/>
              <a:gd name="connsiteX2" fmla="*/ 466988 w 1426405"/>
              <a:gd name="connsiteY2" fmla="*/ 0 h 1098008"/>
              <a:gd name="connsiteX3" fmla="*/ 469445 w 1426405"/>
              <a:gd name="connsiteY3" fmla="*/ 24372 h 1098008"/>
              <a:gd name="connsiteX4" fmla="*/ 716352 w 1426405"/>
              <a:gd name="connsiteY4" fmla="*/ 225607 h 1098008"/>
              <a:gd name="connsiteX5" fmla="*/ 963259 w 1426405"/>
              <a:gd name="connsiteY5" fmla="*/ 24372 h 1098008"/>
              <a:gd name="connsiteX6" fmla="*/ 965716 w 1426405"/>
              <a:gd name="connsiteY6" fmla="*/ 0 h 1098008"/>
              <a:gd name="connsiteX7" fmla="*/ 1166370 w 1426405"/>
              <a:gd name="connsiteY7" fmla="*/ 0 h 1098008"/>
              <a:gd name="connsiteX8" fmla="*/ 1166370 w 1426405"/>
              <a:gd name="connsiteY8" fmla="*/ 326658 h 1098008"/>
              <a:gd name="connsiteX9" fmla="*/ 1174378 w 1426405"/>
              <a:gd name="connsiteY9" fmla="*/ 325851 h 1098008"/>
              <a:gd name="connsiteX10" fmla="*/ 1426405 w 1426405"/>
              <a:gd name="connsiteY10" fmla="*/ 577878 h 1098008"/>
              <a:gd name="connsiteX11" fmla="*/ 1174378 w 1426405"/>
              <a:gd name="connsiteY11" fmla="*/ 829905 h 1098008"/>
              <a:gd name="connsiteX12" fmla="*/ 1166370 w 1426405"/>
              <a:gd name="connsiteY12" fmla="*/ 829098 h 1098008"/>
              <a:gd name="connsiteX13" fmla="*/ 1166370 w 1426405"/>
              <a:gd name="connsiteY13" fmla="*/ 1098008 h 1098008"/>
              <a:gd name="connsiteX14" fmla="*/ 251862 w 1426405"/>
              <a:gd name="connsiteY14" fmla="*/ 1098008 h 1098008"/>
              <a:gd name="connsiteX15" fmla="*/ 251862 w 1426405"/>
              <a:gd name="connsiteY15" fmla="*/ 829888 h 1098008"/>
              <a:gd name="connsiteX16" fmla="*/ 201235 w 1426405"/>
              <a:gd name="connsiteY16" fmla="*/ 824785 h 1098008"/>
              <a:gd name="connsiteX17" fmla="*/ 0 w 1426405"/>
              <a:gd name="connsiteY17" fmla="*/ 577878 h 1098008"/>
              <a:gd name="connsiteX18" fmla="*/ 201235 w 1426405"/>
              <a:gd name="connsiteY18" fmla="*/ 330971 h 1098008"/>
              <a:gd name="connsiteX19" fmla="*/ 251862 w 1426405"/>
              <a:gd name="connsiteY19" fmla="*/ 325868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26405" h="1098008">
                <a:moveTo>
                  <a:pt x="251862" y="325868"/>
                </a:moveTo>
                <a:cubicBezTo>
                  <a:pt x="252405" y="162934"/>
                  <a:pt x="252405" y="162934"/>
                  <a:pt x="252949" y="0"/>
                </a:cubicBezTo>
                <a:lnTo>
                  <a:pt x="466988" y="0"/>
                </a:lnTo>
                <a:lnTo>
                  <a:pt x="469445" y="24372"/>
                </a:lnTo>
                <a:cubicBezTo>
                  <a:pt x="492946" y="139217"/>
                  <a:pt x="594560" y="225607"/>
                  <a:pt x="716352" y="225607"/>
                </a:cubicBezTo>
                <a:cubicBezTo>
                  <a:pt x="838144" y="225607"/>
                  <a:pt x="939758" y="139217"/>
                  <a:pt x="963259" y="24372"/>
                </a:cubicBezTo>
                <a:lnTo>
                  <a:pt x="965716" y="0"/>
                </a:lnTo>
                <a:lnTo>
                  <a:pt x="1166370" y="0"/>
                </a:lnTo>
                <a:lnTo>
                  <a:pt x="1166370" y="326658"/>
                </a:lnTo>
                <a:lnTo>
                  <a:pt x="1174378" y="325851"/>
                </a:lnTo>
                <a:cubicBezTo>
                  <a:pt x="1313569" y="325851"/>
                  <a:pt x="1426405" y="438687"/>
                  <a:pt x="1426405" y="577878"/>
                </a:cubicBezTo>
                <a:cubicBezTo>
                  <a:pt x="1426405" y="717069"/>
                  <a:pt x="1313569" y="829905"/>
                  <a:pt x="1174378" y="829905"/>
                </a:cubicBezTo>
                <a:lnTo>
                  <a:pt x="1166370" y="829098"/>
                </a:lnTo>
                <a:lnTo>
                  <a:pt x="1166370" y="1098008"/>
                </a:lnTo>
                <a:lnTo>
                  <a:pt x="251862" y="1098008"/>
                </a:lnTo>
                <a:lnTo>
                  <a:pt x="251862" y="829888"/>
                </a:lnTo>
                <a:lnTo>
                  <a:pt x="201235" y="824785"/>
                </a:lnTo>
                <a:cubicBezTo>
                  <a:pt x="86390" y="801284"/>
                  <a:pt x="0" y="699670"/>
                  <a:pt x="0" y="577878"/>
                </a:cubicBezTo>
                <a:cubicBezTo>
                  <a:pt x="0" y="456086"/>
                  <a:pt x="86390" y="354472"/>
                  <a:pt x="201235" y="330971"/>
                </a:cubicBezTo>
                <a:lnTo>
                  <a:pt x="251862" y="32586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CD851501-FEDD-400D-8FFA-AAA1363DEF7D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C63779C6-89D5-4C7E-BB6C-2D654681B206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E985E851-0353-4B17-A24D-324BD485B70F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E9A7D41F-8B55-47F5-BBD7-60A041A79BEA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15001CC6-C9E0-403A-AECD-9DCF86057201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0006E143-9A85-4BE5-81CE-582F2FC8B79B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E73A0717-5D3B-4BD4-A646-0DF35278EA34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564F516C-E7AD-4719-9315-AD6A6BAB7C84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4BA69F28-4CFA-4B2B-BED5-3023991B096C}"/>
              </a:ext>
            </a:extLst>
          </p:cNvPr>
          <p:cNvSpPr/>
          <p:nvPr/>
        </p:nvSpPr>
        <p:spPr>
          <a:xfrm>
            <a:off x="1584996" y="-2"/>
            <a:ext cx="1410504" cy="1150844"/>
          </a:xfrm>
          <a:custGeom>
            <a:avLst/>
            <a:gdLst>
              <a:gd name="connsiteX0" fmla="*/ 245106 w 1410504"/>
              <a:gd name="connsiteY0" fmla="*/ 0 h 1150844"/>
              <a:gd name="connsiteX1" fmla="*/ 1159614 w 1410504"/>
              <a:gd name="connsiteY1" fmla="*/ 0 h 1150844"/>
              <a:gd name="connsiteX2" fmla="*/ 1159614 w 1410504"/>
              <a:gd name="connsiteY2" fmla="*/ 329523 h 1150844"/>
              <a:gd name="connsiteX3" fmla="*/ 1209269 w 1410504"/>
              <a:gd name="connsiteY3" fmla="*/ 334528 h 1150844"/>
              <a:gd name="connsiteX4" fmla="*/ 1410504 w 1410504"/>
              <a:gd name="connsiteY4" fmla="*/ 581435 h 1150844"/>
              <a:gd name="connsiteX5" fmla="*/ 1209269 w 1410504"/>
              <a:gd name="connsiteY5" fmla="*/ 828342 h 1150844"/>
              <a:gd name="connsiteX6" fmla="*/ 1159614 w 1410504"/>
              <a:gd name="connsiteY6" fmla="*/ 833347 h 1150844"/>
              <a:gd name="connsiteX7" fmla="*/ 1159614 w 1410504"/>
              <a:gd name="connsiteY7" fmla="*/ 1150844 h 1150844"/>
              <a:gd name="connsiteX8" fmla="*/ 941379 w 1410504"/>
              <a:gd name="connsiteY8" fmla="*/ 1150844 h 1150844"/>
              <a:gd name="connsiteX9" fmla="*/ 689352 w 1410504"/>
              <a:gd name="connsiteY9" fmla="*/ 898817 h 1150844"/>
              <a:gd name="connsiteX10" fmla="*/ 437325 w 1410504"/>
              <a:gd name="connsiteY10" fmla="*/ 1150844 h 1150844"/>
              <a:gd name="connsiteX11" fmla="*/ 245106 w 1410504"/>
              <a:gd name="connsiteY11" fmla="*/ 1150844 h 1150844"/>
              <a:gd name="connsiteX12" fmla="*/ 245106 w 1410504"/>
              <a:gd name="connsiteY12" fmla="*/ 832763 h 1150844"/>
              <a:gd name="connsiteX13" fmla="*/ 201235 w 1410504"/>
              <a:gd name="connsiteY13" fmla="*/ 828341 h 1150844"/>
              <a:gd name="connsiteX14" fmla="*/ 0 w 1410504"/>
              <a:gd name="connsiteY14" fmla="*/ 581434 h 1150844"/>
              <a:gd name="connsiteX15" fmla="*/ 201235 w 1410504"/>
              <a:gd name="connsiteY15" fmla="*/ 334527 h 1150844"/>
              <a:gd name="connsiteX16" fmla="*/ 245106 w 1410504"/>
              <a:gd name="connsiteY16" fmla="*/ 330105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10504" h="1150844">
                <a:moveTo>
                  <a:pt x="245106" y="0"/>
                </a:moveTo>
                <a:lnTo>
                  <a:pt x="1159614" y="0"/>
                </a:lnTo>
                <a:lnTo>
                  <a:pt x="1159614" y="329523"/>
                </a:lnTo>
                <a:lnTo>
                  <a:pt x="1209269" y="334528"/>
                </a:lnTo>
                <a:cubicBezTo>
                  <a:pt x="1324114" y="358029"/>
                  <a:pt x="1410504" y="459643"/>
                  <a:pt x="1410504" y="581435"/>
                </a:cubicBezTo>
                <a:cubicBezTo>
                  <a:pt x="1410504" y="703227"/>
                  <a:pt x="1324114" y="804841"/>
                  <a:pt x="1209269" y="828342"/>
                </a:cubicBezTo>
                <a:lnTo>
                  <a:pt x="1159614" y="833347"/>
                </a:lnTo>
                <a:lnTo>
                  <a:pt x="1159614" y="1150844"/>
                </a:lnTo>
                <a:lnTo>
                  <a:pt x="941379" y="1150844"/>
                </a:lnTo>
                <a:cubicBezTo>
                  <a:pt x="941379" y="1011653"/>
                  <a:pt x="828543" y="898817"/>
                  <a:pt x="689352" y="898817"/>
                </a:cubicBezTo>
                <a:cubicBezTo>
                  <a:pt x="550161" y="898817"/>
                  <a:pt x="437325" y="1011653"/>
                  <a:pt x="437325" y="1150844"/>
                </a:cubicBezTo>
                <a:lnTo>
                  <a:pt x="245106" y="1150844"/>
                </a:lnTo>
                <a:lnTo>
                  <a:pt x="245106" y="832763"/>
                </a:lnTo>
                <a:lnTo>
                  <a:pt x="201235" y="828341"/>
                </a:lnTo>
                <a:cubicBezTo>
                  <a:pt x="86390" y="804840"/>
                  <a:pt x="0" y="703226"/>
                  <a:pt x="0" y="581434"/>
                </a:cubicBezTo>
                <a:cubicBezTo>
                  <a:pt x="0" y="459642"/>
                  <a:pt x="86390" y="358028"/>
                  <a:pt x="201235" y="334527"/>
                </a:cubicBezTo>
                <a:lnTo>
                  <a:pt x="245106" y="330105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EF880B16-C890-4620-ABC1-1CD20E9108DB}"/>
              </a:ext>
            </a:extLst>
          </p:cNvPr>
          <p:cNvSpPr/>
          <p:nvPr/>
        </p:nvSpPr>
        <p:spPr>
          <a:xfrm>
            <a:off x="914508" y="3146715"/>
            <a:ext cx="914508" cy="1403825"/>
          </a:xfrm>
          <a:custGeom>
            <a:avLst/>
            <a:gdLst>
              <a:gd name="connsiteX0" fmla="*/ 464490 w 914508"/>
              <a:gd name="connsiteY0" fmla="*/ 0 h 1403825"/>
              <a:gd name="connsiteX1" fmla="*/ 716517 w 914508"/>
              <a:gd name="connsiteY1" fmla="*/ 252027 h 1403825"/>
              <a:gd name="connsiteX2" fmla="*/ 716421 w 914508"/>
              <a:gd name="connsiteY2" fmla="*/ 252981 h 1403825"/>
              <a:gd name="connsiteX3" fmla="*/ 914508 w 914508"/>
              <a:gd name="connsiteY3" fmla="*/ 252981 h 1403825"/>
              <a:gd name="connsiteX4" fmla="*/ 914508 w 914508"/>
              <a:gd name="connsiteY4" fmla="*/ 605105 h 1403825"/>
              <a:gd name="connsiteX5" fmla="*/ 871724 w 914508"/>
              <a:gd name="connsiteY5" fmla="*/ 609418 h 1403825"/>
              <a:gd name="connsiteX6" fmla="*/ 670489 w 914508"/>
              <a:gd name="connsiteY6" fmla="*/ 856325 h 1403825"/>
              <a:gd name="connsiteX7" fmla="*/ 871724 w 914508"/>
              <a:gd name="connsiteY7" fmla="*/ 1103232 h 1403825"/>
              <a:gd name="connsiteX8" fmla="*/ 914508 w 914508"/>
              <a:gd name="connsiteY8" fmla="*/ 1107545 h 1403825"/>
              <a:gd name="connsiteX9" fmla="*/ 914508 w 914508"/>
              <a:gd name="connsiteY9" fmla="*/ 1403825 h 1403825"/>
              <a:gd name="connsiteX10" fmla="*/ 914507 w 914508"/>
              <a:gd name="connsiteY10" fmla="*/ 1403825 h 1403825"/>
              <a:gd name="connsiteX11" fmla="*/ 914507 w 914508"/>
              <a:gd name="connsiteY11" fmla="*/ 1403823 h 1403825"/>
              <a:gd name="connsiteX12" fmla="*/ 699179 w 914508"/>
              <a:gd name="connsiteY12" fmla="*/ 1403823 h 1403825"/>
              <a:gd name="connsiteX13" fmla="*/ 694390 w 914508"/>
              <a:gd name="connsiteY13" fmla="*/ 1356317 h 1403825"/>
              <a:gd name="connsiteX14" fmla="*/ 447483 w 914508"/>
              <a:gd name="connsiteY14" fmla="*/ 1155083 h 1403825"/>
              <a:gd name="connsiteX15" fmla="*/ 200576 w 914508"/>
              <a:gd name="connsiteY15" fmla="*/ 1356317 h 1403825"/>
              <a:gd name="connsiteX16" fmla="*/ 195787 w 914508"/>
              <a:gd name="connsiteY16" fmla="*/ 1403823 h 1403825"/>
              <a:gd name="connsiteX17" fmla="*/ 0 w 914508"/>
              <a:gd name="connsiteY17" fmla="*/ 1403823 h 1403825"/>
              <a:gd name="connsiteX18" fmla="*/ 0 w 914508"/>
              <a:gd name="connsiteY18" fmla="*/ 1108337 h 1403825"/>
              <a:gd name="connsiteX19" fmla="*/ 164 w 914508"/>
              <a:gd name="connsiteY19" fmla="*/ 1108353 h 1403825"/>
              <a:gd name="connsiteX20" fmla="*/ 252191 w 914508"/>
              <a:gd name="connsiteY20" fmla="*/ 856326 h 1403825"/>
              <a:gd name="connsiteX21" fmla="*/ 164 w 914508"/>
              <a:gd name="connsiteY21" fmla="*/ 604299 h 1403825"/>
              <a:gd name="connsiteX22" fmla="*/ 0 w 914508"/>
              <a:gd name="connsiteY22" fmla="*/ 604316 h 1403825"/>
              <a:gd name="connsiteX23" fmla="*/ 0 w 914508"/>
              <a:gd name="connsiteY23" fmla="*/ 252981 h 1403825"/>
              <a:gd name="connsiteX24" fmla="*/ 212559 w 914508"/>
              <a:gd name="connsiteY24" fmla="*/ 252981 h 1403825"/>
              <a:gd name="connsiteX25" fmla="*/ 212463 w 914508"/>
              <a:gd name="connsiteY25" fmla="*/ 252027 h 1403825"/>
              <a:gd name="connsiteX26" fmla="*/ 464490 w 914508"/>
              <a:gd name="connsiteY26" fmla="*/ 0 h 140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3825">
                <a:moveTo>
                  <a:pt x="464490" y="0"/>
                </a:moveTo>
                <a:cubicBezTo>
                  <a:pt x="603681" y="0"/>
                  <a:pt x="716517" y="112836"/>
                  <a:pt x="716517" y="252027"/>
                </a:cubicBezTo>
                <a:lnTo>
                  <a:pt x="716421" y="252981"/>
                </a:lnTo>
                <a:lnTo>
                  <a:pt x="914508" y="252981"/>
                </a:lnTo>
                <a:lnTo>
                  <a:pt x="914508" y="605105"/>
                </a:lnTo>
                <a:lnTo>
                  <a:pt x="871724" y="609418"/>
                </a:lnTo>
                <a:cubicBezTo>
                  <a:pt x="756879" y="632919"/>
                  <a:pt x="670489" y="734533"/>
                  <a:pt x="670489" y="856325"/>
                </a:cubicBezTo>
                <a:cubicBezTo>
                  <a:pt x="670489" y="978117"/>
                  <a:pt x="756879" y="1079731"/>
                  <a:pt x="871724" y="1103232"/>
                </a:cubicBezTo>
                <a:lnTo>
                  <a:pt x="914508" y="1107545"/>
                </a:lnTo>
                <a:lnTo>
                  <a:pt x="914508" y="1403825"/>
                </a:lnTo>
                <a:lnTo>
                  <a:pt x="914507" y="1403825"/>
                </a:lnTo>
                <a:lnTo>
                  <a:pt x="914507" y="1403823"/>
                </a:lnTo>
                <a:lnTo>
                  <a:pt x="699179" y="1403823"/>
                </a:lnTo>
                <a:lnTo>
                  <a:pt x="694390" y="1356317"/>
                </a:lnTo>
                <a:cubicBezTo>
                  <a:pt x="670889" y="1241473"/>
                  <a:pt x="569275" y="1155083"/>
                  <a:pt x="447483" y="1155083"/>
                </a:cubicBezTo>
                <a:cubicBezTo>
                  <a:pt x="325691" y="1155083"/>
                  <a:pt x="224077" y="1241473"/>
                  <a:pt x="200576" y="1356317"/>
                </a:cubicBezTo>
                <a:lnTo>
                  <a:pt x="195787" y="1403823"/>
                </a:lnTo>
                <a:lnTo>
                  <a:pt x="0" y="1403823"/>
                </a:lnTo>
                <a:lnTo>
                  <a:pt x="0" y="1108337"/>
                </a:lnTo>
                <a:lnTo>
                  <a:pt x="164" y="1108353"/>
                </a:lnTo>
                <a:cubicBezTo>
                  <a:pt x="139355" y="1108353"/>
                  <a:pt x="252191" y="995517"/>
                  <a:pt x="252191" y="856326"/>
                </a:cubicBezTo>
                <a:cubicBezTo>
                  <a:pt x="252191" y="717135"/>
                  <a:pt x="139355" y="604299"/>
                  <a:pt x="164" y="604299"/>
                </a:cubicBezTo>
                <a:lnTo>
                  <a:pt x="0" y="604316"/>
                </a:lnTo>
                <a:lnTo>
                  <a:pt x="0" y="252981"/>
                </a:lnTo>
                <a:lnTo>
                  <a:pt x="212559" y="252981"/>
                </a:lnTo>
                <a:lnTo>
                  <a:pt x="212463" y="252027"/>
                </a:lnTo>
                <a:cubicBezTo>
                  <a:pt x="212463" y="112836"/>
                  <a:pt x="325299" y="0"/>
                  <a:pt x="46449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6D223BEA-E768-4AED-A3FB-DE4C77F9F8B7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FBE3EF85-2DB5-4576-8B86-12366AFED268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064D95BD-5F18-4165-996E-B4530B15C757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F6ADBEE6-7EB1-4678-AD59-8032C4F52748}"/>
              </a:ext>
            </a:extLst>
          </p:cNvPr>
          <p:cNvSpPr/>
          <p:nvPr/>
        </p:nvSpPr>
        <p:spPr>
          <a:xfrm>
            <a:off x="6164949" y="1150843"/>
            <a:ext cx="1152206" cy="1150844"/>
          </a:xfrm>
          <a:custGeom>
            <a:avLst/>
            <a:gdLst>
              <a:gd name="connsiteX0" fmla="*/ 1151119 w 1152206"/>
              <a:gd name="connsiteY0" fmla="*/ 1150843 h 1150844"/>
              <a:gd name="connsiteX1" fmla="*/ 1152206 w 1152206"/>
              <a:gd name="connsiteY1" fmla="*/ 1150843 h 1150844"/>
              <a:gd name="connsiteX2" fmla="*/ 1152206 w 1152206"/>
              <a:gd name="connsiteY2" fmla="*/ 1150844 h 1150844"/>
              <a:gd name="connsiteX3" fmla="*/ 1151119 w 1152206"/>
              <a:gd name="connsiteY3" fmla="*/ 1150844 h 1150844"/>
              <a:gd name="connsiteX4" fmla="*/ 237698 w 1152206"/>
              <a:gd name="connsiteY4" fmla="*/ 0 h 1150844"/>
              <a:gd name="connsiteX5" fmla="*/ 456372 w 1152206"/>
              <a:gd name="connsiteY5" fmla="*/ 0 h 1150844"/>
              <a:gd name="connsiteX6" fmla="*/ 461493 w 1152206"/>
              <a:gd name="connsiteY6" fmla="*/ 50790 h 1150844"/>
              <a:gd name="connsiteX7" fmla="*/ 708399 w 1152206"/>
              <a:gd name="connsiteY7" fmla="*/ 252025 h 1150844"/>
              <a:gd name="connsiteX8" fmla="*/ 955306 w 1152206"/>
              <a:gd name="connsiteY8" fmla="*/ 50790 h 1150844"/>
              <a:gd name="connsiteX9" fmla="*/ 960426 w 1152206"/>
              <a:gd name="connsiteY9" fmla="*/ 0 h 1150844"/>
              <a:gd name="connsiteX10" fmla="*/ 1150033 w 1152206"/>
              <a:gd name="connsiteY10" fmla="*/ 0 h 1150844"/>
              <a:gd name="connsiteX11" fmla="*/ 1150033 w 1152206"/>
              <a:gd name="connsiteY11" fmla="*/ 352321 h 1150844"/>
              <a:gd name="connsiteX12" fmla="*/ 1099732 w 1152206"/>
              <a:gd name="connsiteY12" fmla="*/ 357391 h 1150844"/>
              <a:gd name="connsiteX13" fmla="*/ 898498 w 1152206"/>
              <a:gd name="connsiteY13" fmla="*/ 604298 h 1150844"/>
              <a:gd name="connsiteX14" fmla="*/ 1099732 w 1152206"/>
              <a:gd name="connsiteY14" fmla="*/ 851205 h 1150844"/>
              <a:gd name="connsiteX15" fmla="*/ 1150033 w 1152206"/>
              <a:gd name="connsiteY15" fmla="*/ 856275 h 1150844"/>
              <a:gd name="connsiteX16" fmla="*/ 1150033 w 1152206"/>
              <a:gd name="connsiteY16" fmla="*/ 1098009 h 1150844"/>
              <a:gd name="connsiteX17" fmla="*/ 957764 w 1152206"/>
              <a:gd name="connsiteY17" fmla="*/ 1098009 h 1150844"/>
              <a:gd name="connsiteX18" fmla="*/ 955307 w 1152206"/>
              <a:gd name="connsiteY18" fmla="*/ 1073632 h 1150844"/>
              <a:gd name="connsiteX19" fmla="*/ 708400 w 1152206"/>
              <a:gd name="connsiteY19" fmla="*/ 872397 h 1150844"/>
              <a:gd name="connsiteX20" fmla="*/ 461494 w 1152206"/>
              <a:gd name="connsiteY20" fmla="*/ 1073632 h 1150844"/>
              <a:gd name="connsiteX21" fmla="*/ 459036 w 1152206"/>
              <a:gd name="connsiteY21" fmla="*/ 1098009 h 1150844"/>
              <a:gd name="connsiteX22" fmla="*/ 237698 w 1152206"/>
              <a:gd name="connsiteY22" fmla="*/ 1098009 h 1150844"/>
              <a:gd name="connsiteX23" fmla="*/ 237698 w 1152206"/>
              <a:gd name="connsiteY23" fmla="*/ 854881 h 1150844"/>
              <a:gd name="connsiteX24" fmla="*/ 201234 w 1152206"/>
              <a:gd name="connsiteY24" fmla="*/ 851205 h 1150844"/>
              <a:gd name="connsiteX25" fmla="*/ 0 w 1152206"/>
              <a:gd name="connsiteY25" fmla="*/ 604298 h 1150844"/>
              <a:gd name="connsiteX26" fmla="*/ 201234 w 1152206"/>
              <a:gd name="connsiteY26" fmla="*/ 357391 h 1150844"/>
              <a:gd name="connsiteX27" fmla="*/ 237698 w 1152206"/>
              <a:gd name="connsiteY27" fmla="*/ 35371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1152206" h="1150844">
                <a:moveTo>
                  <a:pt x="1151119" y="1150843"/>
                </a:moveTo>
                <a:lnTo>
                  <a:pt x="1152206" y="1150843"/>
                </a:lnTo>
                <a:lnTo>
                  <a:pt x="1152206" y="1150844"/>
                </a:lnTo>
                <a:lnTo>
                  <a:pt x="1151119" y="1150844"/>
                </a:lnTo>
                <a:close/>
                <a:moveTo>
                  <a:pt x="237698" y="0"/>
                </a:moveTo>
                <a:lnTo>
                  <a:pt x="456372" y="0"/>
                </a:lnTo>
                <a:lnTo>
                  <a:pt x="461493" y="50790"/>
                </a:lnTo>
                <a:cubicBezTo>
                  <a:pt x="484993" y="165635"/>
                  <a:pt x="586607" y="252025"/>
                  <a:pt x="708399" y="252025"/>
                </a:cubicBezTo>
                <a:cubicBezTo>
                  <a:pt x="830191" y="252025"/>
                  <a:pt x="931805" y="165635"/>
                  <a:pt x="955306" y="50790"/>
                </a:cubicBezTo>
                <a:lnTo>
                  <a:pt x="960426" y="0"/>
                </a:lnTo>
                <a:lnTo>
                  <a:pt x="1150033" y="0"/>
                </a:lnTo>
                <a:lnTo>
                  <a:pt x="1150033" y="352321"/>
                </a:lnTo>
                <a:lnTo>
                  <a:pt x="1099732" y="357391"/>
                </a:lnTo>
                <a:cubicBezTo>
                  <a:pt x="984888" y="380892"/>
                  <a:pt x="898498" y="482506"/>
                  <a:pt x="898498" y="604298"/>
                </a:cubicBezTo>
                <a:cubicBezTo>
                  <a:pt x="898498" y="726090"/>
                  <a:pt x="984888" y="827704"/>
                  <a:pt x="1099732" y="851205"/>
                </a:cubicBezTo>
                <a:lnTo>
                  <a:pt x="1150033" y="856275"/>
                </a:lnTo>
                <a:lnTo>
                  <a:pt x="1150033" y="1098009"/>
                </a:lnTo>
                <a:lnTo>
                  <a:pt x="957764" y="1098009"/>
                </a:lnTo>
                <a:lnTo>
                  <a:pt x="955307" y="1073632"/>
                </a:lnTo>
                <a:cubicBezTo>
                  <a:pt x="931806" y="958787"/>
                  <a:pt x="830192" y="872397"/>
                  <a:pt x="708400" y="872397"/>
                </a:cubicBezTo>
                <a:cubicBezTo>
                  <a:pt x="586608" y="872397"/>
                  <a:pt x="484994" y="958787"/>
                  <a:pt x="461494" y="1073632"/>
                </a:cubicBezTo>
                <a:lnTo>
                  <a:pt x="459036" y="1098009"/>
                </a:lnTo>
                <a:lnTo>
                  <a:pt x="237698" y="1098009"/>
                </a:lnTo>
                <a:lnTo>
                  <a:pt x="237698" y="854881"/>
                </a:lnTo>
                <a:lnTo>
                  <a:pt x="201234" y="851205"/>
                </a:lnTo>
                <a:cubicBezTo>
                  <a:pt x="86390" y="827704"/>
                  <a:pt x="0" y="726090"/>
                  <a:pt x="0" y="604298"/>
                </a:cubicBezTo>
                <a:cubicBezTo>
                  <a:pt x="0" y="482506"/>
                  <a:pt x="86390" y="380892"/>
                  <a:pt x="201234" y="357391"/>
                </a:cubicBezTo>
                <a:lnTo>
                  <a:pt x="237698" y="3537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114F0132-4E50-4775-8D8D-2F150FEBFED9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F82053AA-07EE-4A53-B0BA-735771FEAF8F}"/>
              </a:ext>
            </a:extLst>
          </p:cNvPr>
          <p:cNvSpPr/>
          <p:nvPr/>
        </p:nvSpPr>
        <p:spPr>
          <a:xfrm>
            <a:off x="6402647" y="-2"/>
            <a:ext cx="912335" cy="1402870"/>
          </a:xfrm>
          <a:custGeom>
            <a:avLst/>
            <a:gdLst>
              <a:gd name="connsiteX0" fmla="*/ 0 w 912335"/>
              <a:gd name="connsiteY0" fmla="*/ 0 h 1402870"/>
              <a:gd name="connsiteX1" fmla="*/ 912335 w 912335"/>
              <a:gd name="connsiteY1" fmla="*/ 0 h 1402870"/>
              <a:gd name="connsiteX2" fmla="*/ 912335 w 912335"/>
              <a:gd name="connsiteY2" fmla="*/ 329458 h 1402870"/>
              <a:gd name="connsiteX3" fmla="*/ 862035 w 912335"/>
              <a:gd name="connsiteY3" fmla="*/ 334528 h 1402870"/>
              <a:gd name="connsiteX4" fmla="*/ 660800 w 912335"/>
              <a:gd name="connsiteY4" fmla="*/ 581435 h 1402870"/>
              <a:gd name="connsiteX5" fmla="*/ 862035 w 912335"/>
              <a:gd name="connsiteY5" fmla="*/ 828342 h 1402870"/>
              <a:gd name="connsiteX6" fmla="*/ 912335 w 912335"/>
              <a:gd name="connsiteY6" fmla="*/ 833412 h 1402870"/>
              <a:gd name="connsiteX7" fmla="*/ 912335 w 912335"/>
              <a:gd name="connsiteY7" fmla="*/ 1150844 h 1402870"/>
              <a:gd name="connsiteX8" fmla="*/ 722729 w 912335"/>
              <a:gd name="connsiteY8" fmla="*/ 1150844 h 1402870"/>
              <a:gd name="connsiteX9" fmla="*/ 717609 w 912335"/>
              <a:gd name="connsiteY9" fmla="*/ 1201635 h 1402870"/>
              <a:gd name="connsiteX10" fmla="*/ 470702 w 912335"/>
              <a:gd name="connsiteY10" fmla="*/ 1402870 h 1402870"/>
              <a:gd name="connsiteX11" fmla="*/ 223796 w 912335"/>
              <a:gd name="connsiteY11" fmla="*/ 1201635 h 1402870"/>
              <a:gd name="connsiteX12" fmla="*/ 218675 w 912335"/>
              <a:gd name="connsiteY12" fmla="*/ 1150844 h 1402870"/>
              <a:gd name="connsiteX13" fmla="*/ 0 w 912335"/>
              <a:gd name="connsiteY13" fmla="*/ 1150844 h 1402870"/>
              <a:gd name="connsiteX14" fmla="*/ 0 w 912335"/>
              <a:gd name="connsiteY14" fmla="*/ 832016 h 1402870"/>
              <a:gd name="connsiteX15" fmla="*/ 14330 w 912335"/>
              <a:gd name="connsiteY15" fmla="*/ 833461 h 1402870"/>
              <a:gd name="connsiteX16" fmla="*/ 266357 w 912335"/>
              <a:gd name="connsiteY16" fmla="*/ 581434 h 1402870"/>
              <a:gd name="connsiteX17" fmla="*/ 14330 w 912335"/>
              <a:gd name="connsiteY17" fmla="*/ 329407 h 1402870"/>
              <a:gd name="connsiteX18" fmla="*/ 0 w 912335"/>
              <a:gd name="connsiteY18" fmla="*/ 330852 h 140287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2335" h="1402870">
                <a:moveTo>
                  <a:pt x="0" y="0"/>
                </a:moveTo>
                <a:lnTo>
                  <a:pt x="912335" y="0"/>
                </a:lnTo>
                <a:lnTo>
                  <a:pt x="912335" y="329458"/>
                </a:lnTo>
                <a:lnTo>
                  <a:pt x="862035" y="334528"/>
                </a:lnTo>
                <a:cubicBezTo>
                  <a:pt x="747190" y="358029"/>
                  <a:pt x="660800" y="459643"/>
                  <a:pt x="660800" y="581435"/>
                </a:cubicBezTo>
                <a:cubicBezTo>
                  <a:pt x="660800" y="703227"/>
                  <a:pt x="747190" y="804841"/>
                  <a:pt x="862035" y="828342"/>
                </a:cubicBezTo>
                <a:lnTo>
                  <a:pt x="912335" y="833412"/>
                </a:lnTo>
                <a:lnTo>
                  <a:pt x="912335" y="1150844"/>
                </a:lnTo>
                <a:lnTo>
                  <a:pt x="722729" y="1150844"/>
                </a:lnTo>
                <a:lnTo>
                  <a:pt x="717609" y="1201635"/>
                </a:lnTo>
                <a:cubicBezTo>
                  <a:pt x="694108" y="1316480"/>
                  <a:pt x="592494" y="1402870"/>
                  <a:pt x="470702" y="1402870"/>
                </a:cubicBezTo>
                <a:cubicBezTo>
                  <a:pt x="348910" y="1402870"/>
                  <a:pt x="247296" y="1316480"/>
                  <a:pt x="223796" y="1201635"/>
                </a:cubicBezTo>
                <a:lnTo>
                  <a:pt x="218675" y="1150844"/>
                </a:lnTo>
                <a:lnTo>
                  <a:pt x="0" y="1150844"/>
                </a:lnTo>
                <a:lnTo>
                  <a:pt x="0" y="832016"/>
                </a:lnTo>
                <a:lnTo>
                  <a:pt x="14330" y="833461"/>
                </a:lnTo>
                <a:cubicBezTo>
                  <a:pt x="153521" y="833461"/>
                  <a:pt x="266357" y="720625"/>
                  <a:pt x="266357" y="581434"/>
                </a:cubicBezTo>
                <a:cubicBezTo>
                  <a:pt x="266357" y="442243"/>
                  <a:pt x="153521" y="329407"/>
                  <a:pt x="14330" y="329407"/>
                </a:cubicBezTo>
                <a:lnTo>
                  <a:pt x="0" y="33085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0CF4819E-ACB0-4944-9B50-3DAD0A838045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3556FA5E-FACD-4B7E-B6E0-C21ABC85214F}"/>
              </a:ext>
            </a:extLst>
          </p:cNvPr>
          <p:cNvSpPr/>
          <p:nvPr/>
        </p:nvSpPr>
        <p:spPr>
          <a:xfrm>
            <a:off x="7063447" y="1150842"/>
            <a:ext cx="1166043" cy="1376452"/>
          </a:xfrm>
          <a:custGeom>
            <a:avLst/>
            <a:gdLst>
              <a:gd name="connsiteX0" fmla="*/ 251535 w 1166043"/>
              <a:gd name="connsiteY0" fmla="*/ 0 h 1376452"/>
              <a:gd name="connsiteX1" fmla="*/ 453224 w 1166043"/>
              <a:gd name="connsiteY1" fmla="*/ 0 h 1376452"/>
              <a:gd name="connsiteX2" fmla="*/ 705251 w 1166043"/>
              <a:gd name="connsiteY2" fmla="*/ 252027 h 1376452"/>
              <a:gd name="connsiteX3" fmla="*/ 957278 w 1166043"/>
              <a:gd name="connsiteY3" fmla="*/ 0 h 1376452"/>
              <a:gd name="connsiteX4" fmla="*/ 1166042 w 1166043"/>
              <a:gd name="connsiteY4" fmla="*/ 0 h 1376452"/>
              <a:gd name="connsiteX5" fmla="*/ 1166043 w 1166043"/>
              <a:gd name="connsiteY5" fmla="*/ 0 h 1376452"/>
              <a:gd name="connsiteX6" fmla="*/ 1166043 w 1166043"/>
              <a:gd name="connsiteY6" fmla="*/ 353035 h 1376452"/>
              <a:gd name="connsiteX7" fmla="*/ 1158475 w 1166043"/>
              <a:gd name="connsiteY7" fmla="*/ 352272 h 1376452"/>
              <a:gd name="connsiteX8" fmla="*/ 906448 w 1166043"/>
              <a:gd name="connsiteY8" fmla="*/ 604299 h 1376452"/>
              <a:gd name="connsiteX9" fmla="*/ 1158475 w 1166043"/>
              <a:gd name="connsiteY9" fmla="*/ 856326 h 1376452"/>
              <a:gd name="connsiteX10" fmla="*/ 1166043 w 1166043"/>
              <a:gd name="connsiteY10" fmla="*/ 855563 h 1376452"/>
              <a:gd name="connsiteX11" fmla="*/ 1166043 w 1166043"/>
              <a:gd name="connsiteY11" fmla="*/ 1098009 h 1376452"/>
              <a:gd name="connsiteX12" fmla="*/ 1164958 w 1166043"/>
              <a:gd name="connsiteY12" fmla="*/ 1098009 h 1376452"/>
              <a:gd name="connsiteX13" fmla="*/ 1164958 w 1166043"/>
              <a:gd name="connsiteY13" fmla="*/ 1150844 h 1376452"/>
              <a:gd name="connsiteX14" fmla="*/ 954616 w 1166043"/>
              <a:gd name="connsiteY14" fmla="*/ 1150844 h 1376452"/>
              <a:gd name="connsiteX15" fmla="*/ 952159 w 1166043"/>
              <a:gd name="connsiteY15" fmla="*/ 1175217 h 1376452"/>
              <a:gd name="connsiteX16" fmla="*/ 705252 w 1166043"/>
              <a:gd name="connsiteY16" fmla="*/ 1376452 h 1376452"/>
              <a:gd name="connsiteX17" fmla="*/ 458346 w 1166043"/>
              <a:gd name="connsiteY17" fmla="*/ 1175217 h 1376452"/>
              <a:gd name="connsiteX18" fmla="*/ 455889 w 1166043"/>
              <a:gd name="connsiteY18" fmla="*/ 1150844 h 1376452"/>
              <a:gd name="connsiteX19" fmla="*/ 251535 w 1166043"/>
              <a:gd name="connsiteY19" fmla="*/ 1150844 h 1376452"/>
              <a:gd name="connsiteX20" fmla="*/ 251535 w 1166043"/>
              <a:gd name="connsiteY20" fmla="*/ 856276 h 1376452"/>
              <a:gd name="connsiteX21" fmla="*/ 201234 w 1166043"/>
              <a:gd name="connsiteY21" fmla="*/ 851206 h 1376452"/>
              <a:gd name="connsiteX22" fmla="*/ 0 w 1166043"/>
              <a:gd name="connsiteY22" fmla="*/ 604299 h 1376452"/>
              <a:gd name="connsiteX23" fmla="*/ 201234 w 1166043"/>
              <a:gd name="connsiteY23" fmla="*/ 357392 h 1376452"/>
              <a:gd name="connsiteX24" fmla="*/ 251535 w 1166043"/>
              <a:gd name="connsiteY24" fmla="*/ 352322 h 13764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6043" h="1376452">
                <a:moveTo>
                  <a:pt x="251535" y="0"/>
                </a:moveTo>
                <a:lnTo>
                  <a:pt x="453224" y="0"/>
                </a:lnTo>
                <a:cubicBezTo>
                  <a:pt x="453224" y="139191"/>
                  <a:pt x="566060" y="252027"/>
                  <a:pt x="705251" y="252027"/>
                </a:cubicBezTo>
                <a:cubicBezTo>
                  <a:pt x="844442" y="252027"/>
                  <a:pt x="957278" y="139191"/>
                  <a:pt x="957278" y="0"/>
                </a:cubicBezTo>
                <a:lnTo>
                  <a:pt x="1166042" y="0"/>
                </a:lnTo>
                <a:lnTo>
                  <a:pt x="1166043" y="0"/>
                </a:lnTo>
                <a:lnTo>
                  <a:pt x="1166043" y="353035"/>
                </a:lnTo>
                <a:lnTo>
                  <a:pt x="1158475" y="352272"/>
                </a:lnTo>
                <a:cubicBezTo>
                  <a:pt x="1019284" y="352272"/>
                  <a:pt x="906448" y="465108"/>
                  <a:pt x="906448" y="604299"/>
                </a:cubicBezTo>
                <a:cubicBezTo>
                  <a:pt x="906448" y="743490"/>
                  <a:pt x="1019284" y="856326"/>
                  <a:pt x="1158475" y="856326"/>
                </a:cubicBezTo>
                <a:lnTo>
                  <a:pt x="1166043" y="855563"/>
                </a:lnTo>
                <a:lnTo>
                  <a:pt x="1166043" y="1098009"/>
                </a:lnTo>
                <a:lnTo>
                  <a:pt x="1164958" y="1098009"/>
                </a:lnTo>
                <a:lnTo>
                  <a:pt x="1164958" y="1150844"/>
                </a:lnTo>
                <a:lnTo>
                  <a:pt x="954616" y="1150844"/>
                </a:lnTo>
                <a:lnTo>
                  <a:pt x="952159" y="1175217"/>
                </a:lnTo>
                <a:cubicBezTo>
                  <a:pt x="928658" y="1290062"/>
                  <a:pt x="827044" y="1376452"/>
                  <a:pt x="705252" y="1376452"/>
                </a:cubicBezTo>
                <a:cubicBezTo>
                  <a:pt x="583460" y="1376452"/>
                  <a:pt x="481846" y="1290062"/>
                  <a:pt x="458346" y="1175217"/>
                </a:cubicBezTo>
                <a:lnTo>
                  <a:pt x="455889" y="1150844"/>
                </a:lnTo>
                <a:lnTo>
                  <a:pt x="251535" y="1150844"/>
                </a:lnTo>
                <a:lnTo>
                  <a:pt x="251535" y="856276"/>
                </a:lnTo>
                <a:lnTo>
                  <a:pt x="201234" y="851206"/>
                </a:lnTo>
                <a:cubicBezTo>
                  <a:pt x="86390" y="827705"/>
                  <a:pt x="0" y="726091"/>
                  <a:pt x="0" y="604299"/>
                </a:cubicBezTo>
                <a:cubicBezTo>
                  <a:pt x="0" y="482507"/>
                  <a:pt x="86390" y="380893"/>
                  <a:pt x="201234" y="357392"/>
                </a:cubicBezTo>
                <a:lnTo>
                  <a:pt x="251535" y="3523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AD2114AF-57D0-4CAA-AD05-3629159575F7}"/>
              </a:ext>
            </a:extLst>
          </p:cNvPr>
          <p:cNvSpPr/>
          <p:nvPr/>
        </p:nvSpPr>
        <p:spPr>
          <a:xfrm>
            <a:off x="7313897" y="3146715"/>
            <a:ext cx="914508" cy="1659138"/>
          </a:xfrm>
          <a:custGeom>
            <a:avLst/>
            <a:gdLst>
              <a:gd name="connsiteX0" fmla="*/ 454802 w 914508"/>
              <a:gd name="connsiteY0" fmla="*/ 0 h 1659138"/>
              <a:gd name="connsiteX1" fmla="*/ 706829 w 914508"/>
              <a:gd name="connsiteY1" fmla="*/ 252027 h 1659138"/>
              <a:gd name="connsiteX2" fmla="*/ 706733 w 914508"/>
              <a:gd name="connsiteY2" fmla="*/ 252980 h 1659138"/>
              <a:gd name="connsiteX3" fmla="*/ 914507 w 914508"/>
              <a:gd name="connsiteY3" fmla="*/ 252980 h 1659138"/>
              <a:gd name="connsiteX4" fmla="*/ 914507 w 914508"/>
              <a:gd name="connsiteY4" fmla="*/ 605607 h 1659138"/>
              <a:gd name="connsiteX5" fmla="*/ 908024 w 914508"/>
              <a:gd name="connsiteY5" fmla="*/ 604298 h 1659138"/>
              <a:gd name="connsiteX6" fmla="*/ 655997 w 914508"/>
              <a:gd name="connsiteY6" fmla="*/ 856325 h 1659138"/>
              <a:gd name="connsiteX7" fmla="*/ 908024 w 914508"/>
              <a:gd name="connsiteY7" fmla="*/ 1108352 h 1659138"/>
              <a:gd name="connsiteX8" fmla="*/ 914507 w 914508"/>
              <a:gd name="connsiteY8" fmla="*/ 1107043 h 1659138"/>
              <a:gd name="connsiteX9" fmla="*/ 914507 w 914508"/>
              <a:gd name="connsiteY9" fmla="*/ 1403823 h 1659138"/>
              <a:gd name="connsiteX10" fmla="*/ 914508 w 914508"/>
              <a:gd name="connsiteY10" fmla="*/ 1403823 h 1659138"/>
              <a:gd name="connsiteX11" fmla="*/ 914508 w 914508"/>
              <a:gd name="connsiteY11" fmla="*/ 1403824 h 1659138"/>
              <a:gd name="connsiteX12" fmla="*/ 689492 w 914508"/>
              <a:gd name="connsiteY12" fmla="*/ 1403824 h 1659138"/>
              <a:gd name="connsiteX13" fmla="*/ 689823 w 914508"/>
              <a:gd name="connsiteY13" fmla="*/ 1407111 h 1659138"/>
              <a:gd name="connsiteX14" fmla="*/ 437796 w 914508"/>
              <a:gd name="connsiteY14" fmla="*/ 1659138 h 1659138"/>
              <a:gd name="connsiteX15" fmla="*/ 185769 w 914508"/>
              <a:gd name="connsiteY15" fmla="*/ 1407111 h 1659138"/>
              <a:gd name="connsiteX16" fmla="*/ 186101 w 914508"/>
              <a:gd name="connsiteY16" fmla="*/ 1403824 h 1659138"/>
              <a:gd name="connsiteX17" fmla="*/ 2171 w 914508"/>
              <a:gd name="connsiteY17" fmla="*/ 1403824 h 1659138"/>
              <a:gd name="connsiteX18" fmla="*/ 2171 w 914508"/>
              <a:gd name="connsiteY18" fmla="*/ 1108293 h 1659138"/>
              <a:gd name="connsiteX19" fmla="*/ 52370 w 914508"/>
              <a:gd name="connsiteY19" fmla="*/ 1103233 h 1659138"/>
              <a:gd name="connsiteX20" fmla="*/ 253604 w 914508"/>
              <a:gd name="connsiteY20" fmla="*/ 856326 h 1659138"/>
              <a:gd name="connsiteX21" fmla="*/ 52370 w 914508"/>
              <a:gd name="connsiteY21" fmla="*/ 609419 h 1659138"/>
              <a:gd name="connsiteX22" fmla="*/ 2171 w 914508"/>
              <a:gd name="connsiteY22" fmla="*/ 604359 h 1659138"/>
              <a:gd name="connsiteX23" fmla="*/ 2171 w 914508"/>
              <a:gd name="connsiteY23" fmla="*/ 252981 h 1659138"/>
              <a:gd name="connsiteX24" fmla="*/ 0 w 914508"/>
              <a:gd name="connsiteY24" fmla="*/ 252981 h 1659138"/>
              <a:gd name="connsiteX25" fmla="*/ 0 w 914508"/>
              <a:gd name="connsiteY25" fmla="*/ 252980 h 1659138"/>
              <a:gd name="connsiteX26" fmla="*/ 202871 w 914508"/>
              <a:gd name="connsiteY26" fmla="*/ 252980 h 1659138"/>
              <a:gd name="connsiteX27" fmla="*/ 202775 w 914508"/>
              <a:gd name="connsiteY27" fmla="*/ 252027 h 1659138"/>
              <a:gd name="connsiteX28" fmla="*/ 454802 w 914508"/>
              <a:gd name="connsiteY28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659138">
                <a:moveTo>
                  <a:pt x="454802" y="0"/>
                </a:moveTo>
                <a:cubicBezTo>
                  <a:pt x="593993" y="0"/>
                  <a:pt x="706829" y="112836"/>
                  <a:pt x="706829" y="252027"/>
                </a:cubicBezTo>
                <a:lnTo>
                  <a:pt x="706733" y="252980"/>
                </a:lnTo>
                <a:lnTo>
                  <a:pt x="914507" y="252980"/>
                </a:lnTo>
                <a:lnTo>
                  <a:pt x="914507" y="605607"/>
                </a:lnTo>
                <a:lnTo>
                  <a:pt x="908024" y="604298"/>
                </a:lnTo>
                <a:cubicBezTo>
                  <a:pt x="768833" y="604298"/>
                  <a:pt x="655997" y="717134"/>
                  <a:pt x="655997" y="856325"/>
                </a:cubicBezTo>
                <a:cubicBezTo>
                  <a:pt x="655997" y="995516"/>
                  <a:pt x="768833" y="1108352"/>
                  <a:pt x="908024" y="1108352"/>
                </a:cubicBezTo>
                <a:lnTo>
                  <a:pt x="914507" y="1107043"/>
                </a:lnTo>
                <a:lnTo>
                  <a:pt x="914507" y="1403823"/>
                </a:lnTo>
                <a:lnTo>
                  <a:pt x="914508" y="1403823"/>
                </a:lnTo>
                <a:lnTo>
                  <a:pt x="914508" y="1403824"/>
                </a:lnTo>
                <a:lnTo>
                  <a:pt x="689492" y="1403824"/>
                </a:lnTo>
                <a:lnTo>
                  <a:pt x="689823" y="1407111"/>
                </a:lnTo>
                <a:cubicBezTo>
                  <a:pt x="689823" y="1546302"/>
                  <a:pt x="576987" y="1659138"/>
                  <a:pt x="437796" y="1659138"/>
                </a:cubicBezTo>
                <a:cubicBezTo>
                  <a:pt x="298605" y="1659138"/>
                  <a:pt x="185769" y="1546302"/>
                  <a:pt x="185769" y="1407111"/>
                </a:cubicBezTo>
                <a:lnTo>
                  <a:pt x="186101" y="1403824"/>
                </a:lnTo>
                <a:lnTo>
                  <a:pt x="2171" y="1403824"/>
                </a:lnTo>
                <a:lnTo>
                  <a:pt x="2171" y="1108293"/>
                </a:lnTo>
                <a:lnTo>
                  <a:pt x="52370" y="1103233"/>
                </a:lnTo>
                <a:cubicBezTo>
                  <a:pt x="167214" y="1079732"/>
                  <a:pt x="253604" y="978118"/>
                  <a:pt x="253604" y="856326"/>
                </a:cubicBezTo>
                <a:cubicBezTo>
                  <a:pt x="253604" y="734534"/>
                  <a:pt x="167214" y="632920"/>
                  <a:pt x="52370" y="609419"/>
                </a:cubicBezTo>
                <a:lnTo>
                  <a:pt x="2171" y="604359"/>
                </a:lnTo>
                <a:lnTo>
                  <a:pt x="2171" y="252981"/>
                </a:lnTo>
                <a:lnTo>
                  <a:pt x="0" y="252981"/>
                </a:lnTo>
                <a:lnTo>
                  <a:pt x="0" y="252980"/>
                </a:lnTo>
                <a:lnTo>
                  <a:pt x="202871" y="252980"/>
                </a:lnTo>
                <a:lnTo>
                  <a:pt x="202775" y="252027"/>
                </a:lnTo>
                <a:cubicBezTo>
                  <a:pt x="202775" y="112836"/>
                  <a:pt x="315611" y="0"/>
                  <a:pt x="45480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5775A0B9-4AF3-464E-8745-EA5F322B6F8B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0E61052F-94AB-4617-980E-A7C3CC476450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BB94F2FE-D5A7-462A-864B-12B3CB32C8E6}"/>
              </a:ext>
            </a:extLst>
          </p:cNvPr>
          <p:cNvSpPr/>
          <p:nvPr/>
        </p:nvSpPr>
        <p:spPr>
          <a:xfrm>
            <a:off x="2744613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7 w 914508"/>
              <a:gd name="connsiteY1" fmla="*/ 0 h 1150844"/>
              <a:gd name="connsiteX2" fmla="*/ 914507 w 914508"/>
              <a:gd name="connsiteY2" fmla="*/ 331135 h 1150844"/>
              <a:gd name="connsiteX3" fmla="*/ 897357 w 914508"/>
              <a:gd name="connsiteY3" fmla="*/ 329406 h 1150844"/>
              <a:gd name="connsiteX4" fmla="*/ 645330 w 914508"/>
              <a:gd name="connsiteY4" fmla="*/ 581433 h 1150844"/>
              <a:gd name="connsiteX5" fmla="*/ 897357 w 914508"/>
              <a:gd name="connsiteY5" fmla="*/ 833460 h 1150844"/>
              <a:gd name="connsiteX6" fmla="*/ 914507 w 914508"/>
              <a:gd name="connsiteY6" fmla="*/ 831731 h 1150844"/>
              <a:gd name="connsiteX7" fmla="*/ 914507 w 914508"/>
              <a:gd name="connsiteY7" fmla="*/ 1150843 h 1150844"/>
              <a:gd name="connsiteX8" fmla="*/ 914508 w 914508"/>
              <a:gd name="connsiteY8" fmla="*/ 1150843 h 1150844"/>
              <a:gd name="connsiteX9" fmla="*/ 914508 w 914508"/>
              <a:gd name="connsiteY9" fmla="*/ 1150844 h 1150844"/>
              <a:gd name="connsiteX10" fmla="*/ 699309 w 914508"/>
              <a:gd name="connsiteY10" fmla="*/ 1150844 h 1150844"/>
              <a:gd name="connsiteX11" fmla="*/ 699309 w 914508"/>
              <a:gd name="connsiteY11" fmla="*/ 1150843 h 1150844"/>
              <a:gd name="connsiteX12" fmla="*/ 447282 w 914508"/>
              <a:gd name="connsiteY12" fmla="*/ 898816 h 1150844"/>
              <a:gd name="connsiteX13" fmla="*/ 195255 w 914508"/>
              <a:gd name="connsiteY13" fmla="*/ 1150843 h 1150844"/>
              <a:gd name="connsiteX14" fmla="*/ 195255 w 914508"/>
              <a:gd name="connsiteY14" fmla="*/ 1150844 h 1150844"/>
              <a:gd name="connsiteX15" fmla="*/ 0 w 914508"/>
              <a:gd name="connsiteY15" fmla="*/ 1150844 h 1150844"/>
              <a:gd name="connsiteX16" fmla="*/ 0 w 914508"/>
              <a:gd name="connsiteY16" fmla="*/ 833346 h 1150844"/>
              <a:gd name="connsiteX17" fmla="*/ 49652 w 914508"/>
              <a:gd name="connsiteY17" fmla="*/ 828341 h 1150844"/>
              <a:gd name="connsiteX18" fmla="*/ 250887 w 914508"/>
              <a:gd name="connsiteY18" fmla="*/ 581434 h 1150844"/>
              <a:gd name="connsiteX19" fmla="*/ 49652 w 914508"/>
              <a:gd name="connsiteY19" fmla="*/ 334527 h 1150844"/>
              <a:gd name="connsiteX20" fmla="*/ 0 w 914508"/>
              <a:gd name="connsiteY20" fmla="*/ 329522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7" y="0"/>
                </a:lnTo>
                <a:lnTo>
                  <a:pt x="914507" y="331135"/>
                </a:lnTo>
                <a:lnTo>
                  <a:pt x="897357" y="329406"/>
                </a:lnTo>
                <a:cubicBezTo>
                  <a:pt x="758166" y="329406"/>
                  <a:pt x="645330" y="442242"/>
                  <a:pt x="645330" y="581433"/>
                </a:cubicBezTo>
                <a:cubicBezTo>
                  <a:pt x="645330" y="720624"/>
                  <a:pt x="758166" y="833460"/>
                  <a:pt x="897357" y="833460"/>
                </a:cubicBezTo>
                <a:lnTo>
                  <a:pt x="914507" y="831731"/>
                </a:lnTo>
                <a:lnTo>
                  <a:pt x="914507" y="1150843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99309" y="1150844"/>
                </a:lnTo>
                <a:lnTo>
                  <a:pt x="699309" y="1150843"/>
                </a:lnTo>
                <a:cubicBezTo>
                  <a:pt x="699309" y="1011652"/>
                  <a:pt x="586473" y="898816"/>
                  <a:pt x="447282" y="898816"/>
                </a:cubicBezTo>
                <a:cubicBezTo>
                  <a:pt x="308091" y="898816"/>
                  <a:pt x="195255" y="1011652"/>
                  <a:pt x="195255" y="1150843"/>
                </a:cubicBezTo>
                <a:lnTo>
                  <a:pt x="195255" y="1150844"/>
                </a:lnTo>
                <a:lnTo>
                  <a:pt x="0" y="1150844"/>
                </a:lnTo>
                <a:lnTo>
                  <a:pt x="0" y="833346"/>
                </a:lnTo>
                <a:lnTo>
                  <a:pt x="49652" y="828341"/>
                </a:lnTo>
                <a:cubicBezTo>
                  <a:pt x="164497" y="804840"/>
                  <a:pt x="250887" y="703226"/>
                  <a:pt x="250887" y="581434"/>
                </a:cubicBezTo>
                <a:cubicBezTo>
                  <a:pt x="250887" y="459642"/>
                  <a:pt x="164497" y="358028"/>
                  <a:pt x="49652" y="334527"/>
                </a:cubicBezTo>
                <a:lnTo>
                  <a:pt x="0" y="329522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AD5ECF9C-E0AD-446D-8422-56D5AA516640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FF0A4F13-914B-463E-8517-1CCC2C33D394}"/>
              </a:ext>
            </a:extLst>
          </p:cNvPr>
          <p:cNvSpPr/>
          <p:nvPr/>
        </p:nvSpPr>
        <p:spPr>
          <a:xfrm>
            <a:off x="1830103" y="898815"/>
            <a:ext cx="1165397" cy="1628479"/>
          </a:xfrm>
          <a:custGeom>
            <a:avLst/>
            <a:gdLst>
              <a:gd name="connsiteX0" fmla="*/ 444245 w 1165397"/>
              <a:gd name="connsiteY0" fmla="*/ 0 h 1628479"/>
              <a:gd name="connsiteX1" fmla="*/ 696272 w 1165397"/>
              <a:gd name="connsiteY1" fmla="*/ 252027 h 1628479"/>
              <a:gd name="connsiteX2" fmla="*/ 696272 w 1165397"/>
              <a:gd name="connsiteY2" fmla="*/ 252028 h 1628479"/>
              <a:gd name="connsiteX3" fmla="*/ 914508 w 1165397"/>
              <a:gd name="connsiteY3" fmla="*/ 252028 h 1628479"/>
              <a:gd name="connsiteX4" fmla="*/ 914508 w 1165397"/>
              <a:gd name="connsiteY4" fmla="*/ 604414 h 1628479"/>
              <a:gd name="connsiteX5" fmla="*/ 964162 w 1165397"/>
              <a:gd name="connsiteY5" fmla="*/ 609419 h 1628479"/>
              <a:gd name="connsiteX6" fmla="*/ 1165397 w 1165397"/>
              <a:gd name="connsiteY6" fmla="*/ 856326 h 1628479"/>
              <a:gd name="connsiteX7" fmla="*/ 964162 w 1165397"/>
              <a:gd name="connsiteY7" fmla="*/ 1103233 h 1628479"/>
              <a:gd name="connsiteX8" fmla="*/ 914508 w 1165397"/>
              <a:gd name="connsiteY8" fmla="*/ 1108238 h 1628479"/>
              <a:gd name="connsiteX9" fmla="*/ 914508 w 1165397"/>
              <a:gd name="connsiteY9" fmla="*/ 1402872 h 1628479"/>
              <a:gd name="connsiteX10" fmla="*/ 693609 w 1165397"/>
              <a:gd name="connsiteY10" fmla="*/ 1402872 h 1628479"/>
              <a:gd name="connsiteX11" fmla="*/ 691152 w 1165397"/>
              <a:gd name="connsiteY11" fmla="*/ 1427244 h 1628479"/>
              <a:gd name="connsiteX12" fmla="*/ 444245 w 1165397"/>
              <a:gd name="connsiteY12" fmla="*/ 1628479 h 1628479"/>
              <a:gd name="connsiteX13" fmla="*/ 197338 w 1165397"/>
              <a:gd name="connsiteY13" fmla="*/ 1427244 h 1628479"/>
              <a:gd name="connsiteX14" fmla="*/ 194881 w 1165397"/>
              <a:gd name="connsiteY14" fmla="*/ 1402872 h 1628479"/>
              <a:gd name="connsiteX15" fmla="*/ 0 w 1165397"/>
              <a:gd name="connsiteY15" fmla="*/ 1402872 h 1628479"/>
              <a:gd name="connsiteX16" fmla="*/ 0 w 1165397"/>
              <a:gd name="connsiteY16" fmla="*/ 1107655 h 1628479"/>
              <a:gd name="connsiteX17" fmla="*/ 6921 w 1165397"/>
              <a:gd name="connsiteY17" fmla="*/ 1108353 h 1628479"/>
              <a:gd name="connsiteX18" fmla="*/ 258948 w 1165397"/>
              <a:gd name="connsiteY18" fmla="*/ 856326 h 1628479"/>
              <a:gd name="connsiteX19" fmla="*/ 6921 w 1165397"/>
              <a:gd name="connsiteY19" fmla="*/ 604299 h 1628479"/>
              <a:gd name="connsiteX20" fmla="*/ 0 w 1165397"/>
              <a:gd name="connsiteY20" fmla="*/ 604997 h 1628479"/>
              <a:gd name="connsiteX21" fmla="*/ 0 w 1165397"/>
              <a:gd name="connsiteY21" fmla="*/ 252028 h 1628479"/>
              <a:gd name="connsiteX22" fmla="*/ 192218 w 1165397"/>
              <a:gd name="connsiteY22" fmla="*/ 252028 h 1628479"/>
              <a:gd name="connsiteX23" fmla="*/ 192218 w 1165397"/>
              <a:gd name="connsiteY23" fmla="*/ 252027 h 1628479"/>
              <a:gd name="connsiteX24" fmla="*/ 444245 w 1165397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65397" h="1628479">
                <a:moveTo>
                  <a:pt x="444245" y="0"/>
                </a:moveTo>
                <a:cubicBezTo>
                  <a:pt x="583436" y="0"/>
                  <a:pt x="696272" y="112836"/>
                  <a:pt x="696272" y="252027"/>
                </a:cubicBezTo>
                <a:lnTo>
                  <a:pt x="696272" y="252028"/>
                </a:lnTo>
                <a:lnTo>
                  <a:pt x="914508" y="252028"/>
                </a:lnTo>
                <a:lnTo>
                  <a:pt x="914508" y="604414"/>
                </a:lnTo>
                <a:lnTo>
                  <a:pt x="964162" y="609419"/>
                </a:lnTo>
                <a:cubicBezTo>
                  <a:pt x="1079007" y="632920"/>
                  <a:pt x="1165397" y="734534"/>
                  <a:pt x="1165397" y="856326"/>
                </a:cubicBezTo>
                <a:cubicBezTo>
                  <a:pt x="1165397" y="978118"/>
                  <a:pt x="1079007" y="1079732"/>
                  <a:pt x="964162" y="1103233"/>
                </a:cubicBezTo>
                <a:lnTo>
                  <a:pt x="914508" y="1108238"/>
                </a:lnTo>
                <a:lnTo>
                  <a:pt x="914508" y="1402872"/>
                </a:lnTo>
                <a:lnTo>
                  <a:pt x="693609" y="1402872"/>
                </a:lnTo>
                <a:lnTo>
                  <a:pt x="691152" y="1427244"/>
                </a:lnTo>
                <a:cubicBezTo>
                  <a:pt x="667651" y="1542089"/>
                  <a:pt x="566037" y="1628479"/>
                  <a:pt x="444245" y="1628479"/>
                </a:cubicBezTo>
                <a:cubicBezTo>
                  <a:pt x="322453" y="1628479"/>
                  <a:pt x="220839" y="1542089"/>
                  <a:pt x="197338" y="1427244"/>
                </a:cubicBezTo>
                <a:lnTo>
                  <a:pt x="194881" y="1402872"/>
                </a:lnTo>
                <a:lnTo>
                  <a:pt x="0" y="1402872"/>
                </a:lnTo>
                <a:lnTo>
                  <a:pt x="0" y="1107655"/>
                </a:lnTo>
                <a:lnTo>
                  <a:pt x="6921" y="1108353"/>
                </a:lnTo>
                <a:cubicBezTo>
                  <a:pt x="146112" y="1108353"/>
                  <a:pt x="258948" y="995517"/>
                  <a:pt x="258948" y="856326"/>
                </a:cubicBezTo>
                <a:cubicBezTo>
                  <a:pt x="258948" y="717135"/>
                  <a:pt x="146112" y="604299"/>
                  <a:pt x="6921" y="604299"/>
                </a:cubicBezTo>
                <a:lnTo>
                  <a:pt x="0" y="604997"/>
                </a:lnTo>
                <a:lnTo>
                  <a:pt x="0" y="252028"/>
                </a:lnTo>
                <a:lnTo>
                  <a:pt x="192218" y="252028"/>
                </a:lnTo>
                <a:lnTo>
                  <a:pt x="192218" y="252027"/>
                </a:lnTo>
                <a:cubicBezTo>
                  <a:pt x="192218" y="112836"/>
                  <a:pt x="305054" y="0"/>
                  <a:pt x="44424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B741116D-F433-4FFE-874D-4CB6B52BD893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8" name="Freihandform: Form 37">
            <a:extLst>
              <a:ext uri="{FF2B5EF4-FFF2-40B4-BE49-F238E27FC236}">
                <a16:creationId xmlns:a16="http://schemas.microsoft.com/office/drawing/2014/main" id="{ACB533C1-5321-4C4E-9782-C7E176ECE4E2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9" name="Freihandform: Form 38">
            <a:extLst>
              <a:ext uri="{FF2B5EF4-FFF2-40B4-BE49-F238E27FC236}">
                <a16:creationId xmlns:a16="http://schemas.microsoft.com/office/drawing/2014/main" id="{A723505A-F171-4C7F-9EC5-9C566E16D14D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0" name="Freihandform: Form 39">
            <a:extLst>
              <a:ext uri="{FF2B5EF4-FFF2-40B4-BE49-F238E27FC236}">
                <a16:creationId xmlns:a16="http://schemas.microsoft.com/office/drawing/2014/main" id="{3E70C6F5-DC23-4817-8D0A-F6317039F17D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1" name="Freihandform: Form 40">
            <a:extLst>
              <a:ext uri="{FF2B5EF4-FFF2-40B4-BE49-F238E27FC236}">
                <a16:creationId xmlns:a16="http://schemas.microsoft.com/office/drawing/2014/main" id="{5E7A64C2-391C-4162-B5C1-2A26D3FDEC30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2" name="Freihandform: Form 41">
            <a:extLst>
              <a:ext uri="{FF2B5EF4-FFF2-40B4-BE49-F238E27FC236}">
                <a16:creationId xmlns:a16="http://schemas.microsoft.com/office/drawing/2014/main" id="{6D08AE25-7AB4-4713-9D2D-C8BE88E1609F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3" name="Freihandform: Form 42">
            <a:extLst>
              <a:ext uri="{FF2B5EF4-FFF2-40B4-BE49-F238E27FC236}">
                <a16:creationId xmlns:a16="http://schemas.microsoft.com/office/drawing/2014/main" id="{3346358E-CB44-4474-837A-0ECCFB3CE2ED}"/>
              </a:ext>
            </a:extLst>
          </p:cNvPr>
          <p:cNvSpPr/>
          <p:nvPr/>
        </p:nvSpPr>
        <p:spPr>
          <a:xfrm>
            <a:off x="7063446" y="2301686"/>
            <a:ext cx="1410502" cy="1098008"/>
          </a:xfrm>
          <a:custGeom>
            <a:avLst/>
            <a:gdLst>
              <a:gd name="connsiteX0" fmla="*/ 250450 w 1410502"/>
              <a:gd name="connsiteY0" fmla="*/ 0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78847 h 1150844"/>
              <a:gd name="connsiteX1" fmla="*/ 251536 w 1410502"/>
              <a:gd name="connsiteY1" fmla="*/ 0 h 1150844"/>
              <a:gd name="connsiteX2" fmla="*/ 251536 w 1410502"/>
              <a:gd name="connsiteY2" fmla="*/ 52836 h 1150844"/>
              <a:gd name="connsiteX3" fmla="*/ 455890 w 1410502"/>
              <a:gd name="connsiteY3" fmla="*/ 52836 h 1150844"/>
              <a:gd name="connsiteX4" fmla="*/ 458347 w 1410502"/>
              <a:gd name="connsiteY4" fmla="*/ 77209 h 1150844"/>
              <a:gd name="connsiteX5" fmla="*/ 705253 w 1410502"/>
              <a:gd name="connsiteY5" fmla="*/ 278444 h 1150844"/>
              <a:gd name="connsiteX6" fmla="*/ 952160 w 1410502"/>
              <a:gd name="connsiteY6" fmla="*/ 77209 h 1150844"/>
              <a:gd name="connsiteX7" fmla="*/ 954617 w 1410502"/>
              <a:gd name="connsiteY7" fmla="*/ 52836 h 1150844"/>
              <a:gd name="connsiteX8" fmla="*/ 1164958 w 1410502"/>
              <a:gd name="connsiteY8" fmla="*/ 52836 h 1150844"/>
              <a:gd name="connsiteX9" fmla="*/ 1164958 w 1410502"/>
              <a:gd name="connsiteY9" fmla="*/ 379342 h 1150844"/>
              <a:gd name="connsiteX10" fmla="*/ 1209268 w 1410502"/>
              <a:gd name="connsiteY10" fmla="*/ 383808 h 1150844"/>
              <a:gd name="connsiteX11" fmla="*/ 1410502 w 1410502"/>
              <a:gd name="connsiteY11" fmla="*/ 630715 h 1150844"/>
              <a:gd name="connsiteX12" fmla="*/ 1209268 w 1410502"/>
              <a:gd name="connsiteY12" fmla="*/ 877622 h 1150844"/>
              <a:gd name="connsiteX13" fmla="*/ 1164958 w 1410502"/>
              <a:gd name="connsiteY13" fmla="*/ 882089 h 1150844"/>
              <a:gd name="connsiteX14" fmla="*/ 1164958 w 1410502"/>
              <a:gd name="connsiteY14" fmla="*/ 1150844 h 1150844"/>
              <a:gd name="connsiteX15" fmla="*/ 957184 w 1410502"/>
              <a:gd name="connsiteY15" fmla="*/ 1150844 h 1150844"/>
              <a:gd name="connsiteX16" fmla="*/ 957280 w 1410502"/>
              <a:gd name="connsiteY16" fmla="*/ 1149892 h 1150844"/>
              <a:gd name="connsiteX17" fmla="*/ 705253 w 1410502"/>
              <a:gd name="connsiteY17" fmla="*/ 897865 h 1150844"/>
              <a:gd name="connsiteX18" fmla="*/ 453226 w 1410502"/>
              <a:gd name="connsiteY18" fmla="*/ 1149892 h 1150844"/>
              <a:gd name="connsiteX19" fmla="*/ 453322 w 1410502"/>
              <a:gd name="connsiteY19" fmla="*/ 1150844 h 1150844"/>
              <a:gd name="connsiteX20" fmla="*/ 250450 w 1410502"/>
              <a:gd name="connsiteY20" fmla="*/ 1150844 h 1150844"/>
              <a:gd name="connsiteX21" fmla="*/ 250450 w 1410502"/>
              <a:gd name="connsiteY21" fmla="*/ 882583 h 1150844"/>
              <a:gd name="connsiteX22" fmla="*/ 201235 w 1410502"/>
              <a:gd name="connsiteY22" fmla="*/ 877622 h 1150844"/>
              <a:gd name="connsiteX23" fmla="*/ 0 w 1410502"/>
              <a:gd name="connsiteY23" fmla="*/ 630715 h 1150844"/>
              <a:gd name="connsiteX24" fmla="*/ 201235 w 1410502"/>
              <a:gd name="connsiteY24" fmla="*/ 383808 h 1150844"/>
              <a:gd name="connsiteX25" fmla="*/ 250450 w 1410502"/>
              <a:gd name="connsiteY25" fmla="*/ 378847 h 1150844"/>
              <a:gd name="connsiteX0" fmla="*/ 250450 w 1410502"/>
              <a:gd name="connsiteY0" fmla="*/ 326011 h 1098008"/>
              <a:gd name="connsiteX1" fmla="*/ 251536 w 1410502"/>
              <a:gd name="connsiteY1" fmla="*/ 0 h 1098008"/>
              <a:gd name="connsiteX2" fmla="*/ 455890 w 1410502"/>
              <a:gd name="connsiteY2" fmla="*/ 0 h 1098008"/>
              <a:gd name="connsiteX3" fmla="*/ 458347 w 1410502"/>
              <a:gd name="connsiteY3" fmla="*/ 24373 h 1098008"/>
              <a:gd name="connsiteX4" fmla="*/ 705253 w 1410502"/>
              <a:gd name="connsiteY4" fmla="*/ 225608 h 1098008"/>
              <a:gd name="connsiteX5" fmla="*/ 952160 w 1410502"/>
              <a:gd name="connsiteY5" fmla="*/ 24373 h 1098008"/>
              <a:gd name="connsiteX6" fmla="*/ 954617 w 1410502"/>
              <a:gd name="connsiteY6" fmla="*/ 0 h 1098008"/>
              <a:gd name="connsiteX7" fmla="*/ 1164958 w 1410502"/>
              <a:gd name="connsiteY7" fmla="*/ 0 h 1098008"/>
              <a:gd name="connsiteX8" fmla="*/ 1164958 w 1410502"/>
              <a:gd name="connsiteY8" fmla="*/ 326506 h 1098008"/>
              <a:gd name="connsiteX9" fmla="*/ 1209268 w 1410502"/>
              <a:gd name="connsiteY9" fmla="*/ 330972 h 1098008"/>
              <a:gd name="connsiteX10" fmla="*/ 1410502 w 1410502"/>
              <a:gd name="connsiteY10" fmla="*/ 577879 h 1098008"/>
              <a:gd name="connsiteX11" fmla="*/ 1209268 w 1410502"/>
              <a:gd name="connsiteY11" fmla="*/ 824786 h 1098008"/>
              <a:gd name="connsiteX12" fmla="*/ 1164958 w 1410502"/>
              <a:gd name="connsiteY12" fmla="*/ 829253 h 1098008"/>
              <a:gd name="connsiteX13" fmla="*/ 1164958 w 1410502"/>
              <a:gd name="connsiteY13" fmla="*/ 1098008 h 1098008"/>
              <a:gd name="connsiteX14" fmla="*/ 957184 w 1410502"/>
              <a:gd name="connsiteY14" fmla="*/ 1098008 h 1098008"/>
              <a:gd name="connsiteX15" fmla="*/ 957280 w 1410502"/>
              <a:gd name="connsiteY15" fmla="*/ 1097056 h 1098008"/>
              <a:gd name="connsiteX16" fmla="*/ 705253 w 1410502"/>
              <a:gd name="connsiteY16" fmla="*/ 845029 h 1098008"/>
              <a:gd name="connsiteX17" fmla="*/ 453226 w 1410502"/>
              <a:gd name="connsiteY17" fmla="*/ 1097056 h 1098008"/>
              <a:gd name="connsiteX18" fmla="*/ 453322 w 1410502"/>
              <a:gd name="connsiteY18" fmla="*/ 1098008 h 1098008"/>
              <a:gd name="connsiteX19" fmla="*/ 250450 w 1410502"/>
              <a:gd name="connsiteY19" fmla="*/ 1098008 h 1098008"/>
              <a:gd name="connsiteX20" fmla="*/ 250450 w 1410502"/>
              <a:gd name="connsiteY20" fmla="*/ 829747 h 1098008"/>
              <a:gd name="connsiteX21" fmla="*/ 201235 w 1410502"/>
              <a:gd name="connsiteY21" fmla="*/ 824786 h 1098008"/>
              <a:gd name="connsiteX22" fmla="*/ 0 w 1410502"/>
              <a:gd name="connsiteY22" fmla="*/ 577879 h 1098008"/>
              <a:gd name="connsiteX23" fmla="*/ 201235 w 1410502"/>
              <a:gd name="connsiteY23" fmla="*/ 330972 h 1098008"/>
              <a:gd name="connsiteX24" fmla="*/ 250450 w 1410502"/>
              <a:gd name="connsiteY24" fmla="*/ 326011 h 10980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2" h="1098008">
                <a:moveTo>
                  <a:pt x="250450" y="326011"/>
                </a:moveTo>
                <a:lnTo>
                  <a:pt x="251536" y="0"/>
                </a:lnTo>
                <a:lnTo>
                  <a:pt x="455890" y="0"/>
                </a:lnTo>
                <a:lnTo>
                  <a:pt x="458347" y="24373"/>
                </a:lnTo>
                <a:cubicBezTo>
                  <a:pt x="481847" y="139218"/>
                  <a:pt x="583461" y="225608"/>
                  <a:pt x="705253" y="225608"/>
                </a:cubicBezTo>
                <a:cubicBezTo>
                  <a:pt x="827045" y="225608"/>
                  <a:pt x="928659" y="139218"/>
                  <a:pt x="952160" y="24373"/>
                </a:cubicBezTo>
                <a:lnTo>
                  <a:pt x="954617" y="0"/>
                </a:lnTo>
                <a:lnTo>
                  <a:pt x="1164958" y="0"/>
                </a:lnTo>
                <a:lnTo>
                  <a:pt x="1164958" y="326506"/>
                </a:lnTo>
                <a:lnTo>
                  <a:pt x="1209268" y="330972"/>
                </a:lnTo>
                <a:cubicBezTo>
                  <a:pt x="1324112" y="354473"/>
                  <a:pt x="1410502" y="456087"/>
                  <a:pt x="1410502" y="577879"/>
                </a:cubicBezTo>
                <a:cubicBezTo>
                  <a:pt x="1410502" y="699671"/>
                  <a:pt x="1324112" y="801285"/>
                  <a:pt x="1209268" y="824786"/>
                </a:cubicBezTo>
                <a:lnTo>
                  <a:pt x="1164958" y="829253"/>
                </a:lnTo>
                <a:lnTo>
                  <a:pt x="1164958" y="1098008"/>
                </a:lnTo>
                <a:lnTo>
                  <a:pt x="957184" y="1098008"/>
                </a:lnTo>
                <a:cubicBezTo>
                  <a:pt x="957216" y="1097691"/>
                  <a:pt x="957248" y="1097373"/>
                  <a:pt x="957280" y="1097056"/>
                </a:cubicBezTo>
                <a:cubicBezTo>
                  <a:pt x="957280" y="957865"/>
                  <a:pt x="844444" y="845029"/>
                  <a:pt x="705253" y="845029"/>
                </a:cubicBezTo>
                <a:cubicBezTo>
                  <a:pt x="566062" y="845029"/>
                  <a:pt x="453226" y="957865"/>
                  <a:pt x="453226" y="1097056"/>
                </a:cubicBezTo>
                <a:cubicBezTo>
                  <a:pt x="453258" y="1097373"/>
                  <a:pt x="453290" y="1097691"/>
                  <a:pt x="453322" y="1098008"/>
                </a:cubicBezTo>
                <a:lnTo>
                  <a:pt x="250450" y="1098008"/>
                </a:lnTo>
                <a:lnTo>
                  <a:pt x="250450" y="829747"/>
                </a:lnTo>
                <a:lnTo>
                  <a:pt x="201235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5" y="330972"/>
                </a:cubicBezTo>
                <a:lnTo>
                  <a:pt x="250450" y="32601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44" name="Freihandform: Form 43">
            <a:extLst>
              <a:ext uri="{FF2B5EF4-FFF2-40B4-BE49-F238E27FC236}">
                <a16:creationId xmlns:a16="http://schemas.microsoft.com/office/drawing/2014/main" id="{2F5E99F9-1905-48FE-A307-4E75BCB1221A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45" name="Gruppieren 44">
            <a:extLst>
              <a:ext uri="{FF2B5EF4-FFF2-40B4-BE49-F238E27FC236}">
                <a16:creationId xmlns:a16="http://schemas.microsoft.com/office/drawing/2014/main" id="{AE0B06F7-DA7D-4091-9636-A57599B7255F}"/>
              </a:ext>
            </a:extLst>
          </p:cNvPr>
          <p:cNvGrpSpPr/>
          <p:nvPr/>
        </p:nvGrpSpPr>
        <p:grpSpPr>
          <a:xfrm>
            <a:off x="-1" y="-4597"/>
            <a:ext cx="9144001" cy="6856825"/>
            <a:chOff x="-1" y="-4597"/>
            <a:chExt cx="9144001" cy="6856825"/>
          </a:xfrm>
        </p:grpSpPr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3A91E6D8-FCAA-4CC4-86DF-2C87D85430FF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CEF31F7C-C243-4856-876F-818AE5428323}"/>
                </a:ext>
              </a:extLst>
            </p:cNvPr>
            <p:cNvSpPr/>
            <p:nvPr/>
          </p:nvSpPr>
          <p:spPr>
            <a:xfrm>
              <a:off x="-1" y="5701383"/>
              <a:ext cx="1160726" cy="1150844"/>
            </a:xfrm>
            <a:custGeom>
              <a:avLst/>
              <a:gdLst>
                <a:gd name="connsiteX0" fmla="*/ 0 w 1160726"/>
                <a:gd name="connsiteY0" fmla="*/ 0 h 1150844"/>
                <a:gd name="connsiteX1" fmla="*/ 207355 w 1160726"/>
                <a:gd name="connsiteY1" fmla="*/ 0 h 1150844"/>
                <a:gd name="connsiteX2" fmla="*/ 206596 w 1160726"/>
                <a:gd name="connsiteY2" fmla="*/ 7525 h 1150844"/>
                <a:gd name="connsiteX3" fmla="*/ 458623 w 1160726"/>
                <a:gd name="connsiteY3" fmla="*/ 259552 h 1150844"/>
                <a:gd name="connsiteX4" fmla="*/ 710650 w 1160726"/>
                <a:gd name="connsiteY4" fmla="*/ 7525 h 1150844"/>
                <a:gd name="connsiteX5" fmla="*/ 709891 w 1160726"/>
                <a:gd name="connsiteY5" fmla="*/ 0 h 1150844"/>
                <a:gd name="connsiteX6" fmla="*/ 914508 w 1160726"/>
                <a:gd name="connsiteY6" fmla="*/ 0 h 1150844"/>
                <a:gd name="connsiteX7" fmla="*/ 914508 w 1160726"/>
                <a:gd name="connsiteY7" fmla="*/ 360384 h 1150844"/>
                <a:gd name="connsiteX8" fmla="*/ 959491 w 1160726"/>
                <a:gd name="connsiteY8" fmla="*/ 364919 h 1150844"/>
                <a:gd name="connsiteX9" fmla="*/ 1160726 w 1160726"/>
                <a:gd name="connsiteY9" fmla="*/ 611825 h 1150844"/>
                <a:gd name="connsiteX10" fmla="*/ 959491 w 1160726"/>
                <a:gd name="connsiteY10" fmla="*/ 858732 h 1150844"/>
                <a:gd name="connsiteX11" fmla="*/ 914508 w 1160726"/>
                <a:gd name="connsiteY11" fmla="*/ 863267 h 1150844"/>
                <a:gd name="connsiteX12" fmla="*/ 914508 w 1160726"/>
                <a:gd name="connsiteY12" fmla="*/ 1150844 h 1150844"/>
                <a:gd name="connsiteX13" fmla="*/ 0 w 1160726"/>
                <a:gd name="connsiteY13" fmla="*/ 1150844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160726" h="1150844">
                  <a:moveTo>
                    <a:pt x="0" y="0"/>
                  </a:moveTo>
                  <a:lnTo>
                    <a:pt x="207355" y="0"/>
                  </a:lnTo>
                  <a:lnTo>
                    <a:pt x="206596" y="7525"/>
                  </a:lnTo>
                  <a:cubicBezTo>
                    <a:pt x="206596" y="146716"/>
                    <a:pt x="319432" y="259552"/>
                    <a:pt x="458623" y="259552"/>
                  </a:cubicBezTo>
                  <a:cubicBezTo>
                    <a:pt x="597814" y="259552"/>
                    <a:pt x="710650" y="146716"/>
                    <a:pt x="710650" y="7525"/>
                  </a:cubicBezTo>
                  <a:lnTo>
                    <a:pt x="709891" y="0"/>
                  </a:lnTo>
                  <a:lnTo>
                    <a:pt x="914508" y="0"/>
                  </a:lnTo>
                  <a:lnTo>
                    <a:pt x="914508" y="360384"/>
                  </a:lnTo>
                  <a:lnTo>
                    <a:pt x="959491" y="364919"/>
                  </a:lnTo>
                  <a:cubicBezTo>
                    <a:pt x="1074336" y="388419"/>
                    <a:pt x="1160726" y="490033"/>
                    <a:pt x="1160726" y="611825"/>
                  </a:cubicBezTo>
                  <a:cubicBezTo>
                    <a:pt x="1160726" y="733617"/>
                    <a:pt x="1074336" y="835231"/>
                    <a:pt x="959491" y="858732"/>
                  </a:cubicBezTo>
                  <a:lnTo>
                    <a:pt x="914508" y="863267"/>
                  </a:lnTo>
                  <a:lnTo>
                    <a:pt x="914508" y="1150844"/>
                  </a:lnTo>
                  <a:lnTo>
                    <a:pt x="0" y="1150844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E648D963-DC83-47C1-8CE1-9242648CCE8B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9CC3940C-EC4F-4D93-84A3-A6479B3D28D6}"/>
                </a:ext>
              </a:extLst>
            </p:cNvPr>
            <p:cNvSpPr/>
            <p:nvPr/>
          </p:nvSpPr>
          <p:spPr>
            <a:xfrm>
              <a:off x="914508" y="5701384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207247 w 914508"/>
                <a:gd name="connsiteY1" fmla="*/ 0 h 1150844"/>
                <a:gd name="connsiteX2" fmla="*/ 206488 w 914508"/>
                <a:gd name="connsiteY2" fmla="*/ 7525 h 1150844"/>
                <a:gd name="connsiteX3" fmla="*/ 458515 w 914508"/>
                <a:gd name="connsiteY3" fmla="*/ 259552 h 1150844"/>
                <a:gd name="connsiteX4" fmla="*/ 710542 w 914508"/>
                <a:gd name="connsiteY4" fmla="*/ 7525 h 1150844"/>
                <a:gd name="connsiteX5" fmla="*/ 709783 w 914508"/>
                <a:gd name="connsiteY5" fmla="*/ 0 h 1150844"/>
                <a:gd name="connsiteX6" fmla="*/ 914508 w 914508"/>
                <a:gd name="connsiteY6" fmla="*/ 0 h 1150844"/>
                <a:gd name="connsiteX7" fmla="*/ 914508 w 914508"/>
                <a:gd name="connsiteY7" fmla="*/ 360003 h 1150844"/>
                <a:gd name="connsiteX8" fmla="*/ 865750 w 914508"/>
                <a:gd name="connsiteY8" fmla="*/ 364919 h 1150844"/>
                <a:gd name="connsiteX9" fmla="*/ 664515 w 914508"/>
                <a:gd name="connsiteY9" fmla="*/ 611825 h 1150844"/>
                <a:gd name="connsiteX10" fmla="*/ 865750 w 914508"/>
                <a:gd name="connsiteY10" fmla="*/ 858732 h 1150844"/>
                <a:gd name="connsiteX11" fmla="*/ 914508 w 914508"/>
                <a:gd name="connsiteY11" fmla="*/ 863647 h 1150844"/>
                <a:gd name="connsiteX12" fmla="*/ 914508 w 914508"/>
                <a:gd name="connsiteY12" fmla="*/ 1150844 h 1150844"/>
                <a:gd name="connsiteX13" fmla="*/ 0 w 914508"/>
                <a:gd name="connsiteY13" fmla="*/ 1150844 h 1150844"/>
                <a:gd name="connsiteX14" fmla="*/ 0 w 914508"/>
                <a:gd name="connsiteY14" fmla="*/ 863266 h 1150844"/>
                <a:gd name="connsiteX15" fmla="*/ 44982 w 914508"/>
                <a:gd name="connsiteY15" fmla="*/ 858731 h 1150844"/>
                <a:gd name="connsiteX16" fmla="*/ 246217 w 914508"/>
                <a:gd name="connsiteY16" fmla="*/ 611824 h 1150844"/>
                <a:gd name="connsiteX17" fmla="*/ 44982 w 914508"/>
                <a:gd name="connsiteY17" fmla="*/ 364918 h 1150844"/>
                <a:gd name="connsiteX18" fmla="*/ 0 w 914508"/>
                <a:gd name="connsiteY18" fmla="*/ 36038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207247" y="0"/>
                  </a:lnTo>
                  <a:lnTo>
                    <a:pt x="206488" y="7525"/>
                  </a:lnTo>
                  <a:cubicBezTo>
                    <a:pt x="206488" y="146716"/>
                    <a:pt x="319324" y="259552"/>
                    <a:pt x="458515" y="259552"/>
                  </a:cubicBezTo>
                  <a:cubicBezTo>
                    <a:pt x="597706" y="259552"/>
                    <a:pt x="710542" y="146716"/>
                    <a:pt x="710542" y="7525"/>
                  </a:cubicBezTo>
                  <a:lnTo>
                    <a:pt x="709783" y="0"/>
                  </a:lnTo>
                  <a:lnTo>
                    <a:pt x="914508" y="0"/>
                  </a:lnTo>
                  <a:lnTo>
                    <a:pt x="914508" y="360003"/>
                  </a:lnTo>
                  <a:lnTo>
                    <a:pt x="865750" y="364919"/>
                  </a:lnTo>
                  <a:cubicBezTo>
                    <a:pt x="750905" y="388419"/>
                    <a:pt x="664515" y="490033"/>
                    <a:pt x="664515" y="611825"/>
                  </a:cubicBezTo>
                  <a:cubicBezTo>
                    <a:pt x="664515" y="733617"/>
                    <a:pt x="750905" y="835231"/>
                    <a:pt x="865750" y="858732"/>
                  </a:cubicBezTo>
                  <a:lnTo>
                    <a:pt x="914508" y="863647"/>
                  </a:lnTo>
                  <a:lnTo>
                    <a:pt x="914508" y="1150844"/>
                  </a:lnTo>
                  <a:lnTo>
                    <a:pt x="0" y="1150844"/>
                  </a:lnTo>
                  <a:lnTo>
                    <a:pt x="0" y="863266"/>
                  </a:lnTo>
                  <a:lnTo>
                    <a:pt x="44982" y="858731"/>
                  </a:lnTo>
                  <a:cubicBezTo>
                    <a:pt x="159827" y="835230"/>
                    <a:pt x="246217" y="733616"/>
                    <a:pt x="246217" y="611824"/>
                  </a:cubicBezTo>
                  <a:cubicBezTo>
                    <a:pt x="246217" y="490032"/>
                    <a:pt x="159827" y="388418"/>
                    <a:pt x="44982" y="364918"/>
                  </a:cubicBezTo>
                  <a:lnTo>
                    <a:pt x="0" y="36038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589B6E19-217D-49A4-BBE6-8A7CD1FE4A90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84717890-A898-44D5-A468-8B5E087E102C}"/>
                </a:ext>
              </a:extLst>
            </p:cNvPr>
            <p:cNvSpPr/>
            <p:nvPr/>
          </p:nvSpPr>
          <p:spPr>
            <a:xfrm>
              <a:off x="7963921" y="5456883"/>
              <a:ext cx="1178992" cy="1395344"/>
            </a:xfrm>
            <a:custGeom>
              <a:avLst/>
              <a:gdLst>
                <a:gd name="connsiteX0" fmla="*/ 729106 w 1178992"/>
                <a:gd name="connsiteY0" fmla="*/ 0 h 1395344"/>
                <a:gd name="connsiteX1" fmla="*/ 976013 w 1178992"/>
                <a:gd name="connsiteY1" fmla="*/ 201234 h 1395344"/>
                <a:gd name="connsiteX2" fmla="*/ 980374 w 1178992"/>
                <a:gd name="connsiteY2" fmla="*/ 244500 h 1395344"/>
                <a:gd name="connsiteX3" fmla="*/ 1178992 w 1178992"/>
                <a:gd name="connsiteY3" fmla="*/ 244500 h 1395344"/>
                <a:gd name="connsiteX4" fmla="*/ 1178992 w 1178992"/>
                <a:gd name="connsiteY4" fmla="*/ 1395344 h 1395344"/>
                <a:gd name="connsiteX5" fmla="*/ 264484 w 1178992"/>
                <a:gd name="connsiteY5" fmla="*/ 1395344 h 1395344"/>
                <a:gd name="connsiteX6" fmla="*/ 264484 w 1178992"/>
                <a:gd name="connsiteY6" fmla="*/ 1107097 h 1395344"/>
                <a:gd name="connsiteX7" fmla="*/ 252027 w 1178992"/>
                <a:gd name="connsiteY7" fmla="*/ 1108353 h 1395344"/>
                <a:gd name="connsiteX8" fmla="*/ 0 w 1178992"/>
                <a:gd name="connsiteY8" fmla="*/ 856326 h 1395344"/>
                <a:gd name="connsiteX9" fmla="*/ 252027 w 1178992"/>
                <a:gd name="connsiteY9" fmla="*/ 604299 h 1395344"/>
                <a:gd name="connsiteX10" fmla="*/ 264484 w 1178992"/>
                <a:gd name="connsiteY10" fmla="*/ 605555 h 1395344"/>
                <a:gd name="connsiteX11" fmla="*/ 264484 w 1178992"/>
                <a:gd name="connsiteY11" fmla="*/ 244500 h 1395344"/>
                <a:gd name="connsiteX12" fmla="*/ 477838 w 1178992"/>
                <a:gd name="connsiteY12" fmla="*/ 244500 h 1395344"/>
                <a:gd name="connsiteX13" fmla="*/ 482199 w 1178992"/>
                <a:gd name="connsiteY13" fmla="*/ 201234 h 1395344"/>
                <a:gd name="connsiteX14" fmla="*/ 729106 w 1178992"/>
                <a:gd name="connsiteY14" fmla="*/ 0 h 1395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8992" h="1395344">
                  <a:moveTo>
                    <a:pt x="729106" y="0"/>
                  </a:moveTo>
                  <a:cubicBezTo>
                    <a:pt x="850898" y="0"/>
                    <a:pt x="952512" y="86390"/>
                    <a:pt x="976013" y="201234"/>
                  </a:cubicBezTo>
                  <a:lnTo>
                    <a:pt x="980374" y="244500"/>
                  </a:lnTo>
                  <a:lnTo>
                    <a:pt x="1178992" y="244500"/>
                  </a:lnTo>
                  <a:lnTo>
                    <a:pt x="1178992" y="1395344"/>
                  </a:lnTo>
                  <a:lnTo>
                    <a:pt x="264484" y="1395344"/>
                  </a:lnTo>
                  <a:lnTo>
                    <a:pt x="264484" y="1107097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64484" y="605555"/>
                  </a:lnTo>
                  <a:lnTo>
                    <a:pt x="264484" y="244500"/>
                  </a:lnTo>
                  <a:lnTo>
                    <a:pt x="477838" y="244500"/>
                  </a:lnTo>
                  <a:lnTo>
                    <a:pt x="482199" y="201234"/>
                  </a:lnTo>
                  <a:cubicBezTo>
                    <a:pt x="505700" y="86390"/>
                    <a:pt x="607314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6591A5DA-368F-48ED-80FB-75D7E5CBC732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4267B691-4352-4348-9B5B-4061E127B457}"/>
                </a:ext>
              </a:extLst>
            </p:cNvPr>
            <p:cNvSpPr/>
            <p:nvPr/>
          </p:nvSpPr>
          <p:spPr>
            <a:xfrm>
              <a:off x="7057472" y="5701382"/>
              <a:ext cx="1170932" cy="1150844"/>
            </a:xfrm>
            <a:custGeom>
              <a:avLst/>
              <a:gdLst>
                <a:gd name="connsiteX0" fmla="*/ 256424 w 1170932"/>
                <a:gd name="connsiteY0" fmla="*/ 0 h 1150844"/>
                <a:gd name="connsiteX1" fmla="*/ 453984 w 1170932"/>
                <a:gd name="connsiteY1" fmla="*/ 0 h 1150844"/>
                <a:gd name="connsiteX2" fmla="*/ 453225 w 1170932"/>
                <a:gd name="connsiteY2" fmla="*/ 7528 h 1150844"/>
                <a:gd name="connsiteX3" fmla="*/ 705252 w 1170932"/>
                <a:gd name="connsiteY3" fmla="*/ 259555 h 1150844"/>
                <a:gd name="connsiteX4" fmla="*/ 957279 w 1170932"/>
                <a:gd name="connsiteY4" fmla="*/ 7528 h 1150844"/>
                <a:gd name="connsiteX5" fmla="*/ 956520 w 1170932"/>
                <a:gd name="connsiteY5" fmla="*/ 0 h 1150844"/>
                <a:gd name="connsiteX6" fmla="*/ 1170932 w 1170932"/>
                <a:gd name="connsiteY6" fmla="*/ 0 h 1150844"/>
                <a:gd name="connsiteX7" fmla="*/ 1170932 w 1170932"/>
                <a:gd name="connsiteY7" fmla="*/ 361056 h 1150844"/>
                <a:gd name="connsiteX8" fmla="*/ 1158476 w 1170932"/>
                <a:gd name="connsiteY8" fmla="*/ 359800 h 1150844"/>
                <a:gd name="connsiteX9" fmla="*/ 906449 w 1170932"/>
                <a:gd name="connsiteY9" fmla="*/ 611827 h 1150844"/>
                <a:gd name="connsiteX10" fmla="*/ 1158476 w 1170932"/>
                <a:gd name="connsiteY10" fmla="*/ 863854 h 1150844"/>
                <a:gd name="connsiteX11" fmla="*/ 1170932 w 1170932"/>
                <a:gd name="connsiteY11" fmla="*/ 862598 h 1150844"/>
                <a:gd name="connsiteX12" fmla="*/ 1170932 w 1170932"/>
                <a:gd name="connsiteY12" fmla="*/ 1150844 h 1150844"/>
                <a:gd name="connsiteX13" fmla="*/ 256424 w 1170932"/>
                <a:gd name="connsiteY13" fmla="*/ 1150844 h 1150844"/>
                <a:gd name="connsiteX14" fmla="*/ 256424 w 1170932"/>
                <a:gd name="connsiteY14" fmla="*/ 863410 h 1150844"/>
                <a:gd name="connsiteX15" fmla="*/ 252027 w 1170932"/>
                <a:gd name="connsiteY15" fmla="*/ 863853 h 1150844"/>
                <a:gd name="connsiteX16" fmla="*/ 0 w 1170932"/>
                <a:gd name="connsiteY16" fmla="*/ 611826 h 1150844"/>
                <a:gd name="connsiteX17" fmla="*/ 252027 w 1170932"/>
                <a:gd name="connsiteY17" fmla="*/ 359799 h 1150844"/>
                <a:gd name="connsiteX18" fmla="*/ 256424 w 1170932"/>
                <a:gd name="connsiteY18" fmla="*/ 360243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170932" h="1150844">
                  <a:moveTo>
                    <a:pt x="256424" y="0"/>
                  </a:moveTo>
                  <a:lnTo>
                    <a:pt x="453984" y="0"/>
                  </a:lnTo>
                  <a:lnTo>
                    <a:pt x="453225" y="7528"/>
                  </a:lnTo>
                  <a:cubicBezTo>
                    <a:pt x="453225" y="146719"/>
                    <a:pt x="566061" y="259555"/>
                    <a:pt x="705252" y="259555"/>
                  </a:cubicBezTo>
                  <a:cubicBezTo>
                    <a:pt x="844443" y="259555"/>
                    <a:pt x="957279" y="146719"/>
                    <a:pt x="957279" y="7528"/>
                  </a:cubicBezTo>
                  <a:lnTo>
                    <a:pt x="956520" y="0"/>
                  </a:lnTo>
                  <a:lnTo>
                    <a:pt x="1170932" y="0"/>
                  </a:lnTo>
                  <a:lnTo>
                    <a:pt x="1170932" y="361056"/>
                  </a:lnTo>
                  <a:lnTo>
                    <a:pt x="1158476" y="359800"/>
                  </a:lnTo>
                  <a:cubicBezTo>
                    <a:pt x="1019285" y="359800"/>
                    <a:pt x="906449" y="472636"/>
                    <a:pt x="906449" y="611827"/>
                  </a:cubicBezTo>
                  <a:cubicBezTo>
                    <a:pt x="906449" y="751018"/>
                    <a:pt x="1019285" y="863854"/>
                    <a:pt x="1158476" y="863854"/>
                  </a:cubicBezTo>
                  <a:lnTo>
                    <a:pt x="1170932" y="862598"/>
                  </a:lnTo>
                  <a:lnTo>
                    <a:pt x="1170932" y="1150844"/>
                  </a:lnTo>
                  <a:lnTo>
                    <a:pt x="256424" y="1150844"/>
                  </a:lnTo>
                  <a:lnTo>
                    <a:pt x="256424" y="863410"/>
                  </a:lnTo>
                  <a:lnTo>
                    <a:pt x="252027" y="863853"/>
                  </a:lnTo>
                  <a:cubicBezTo>
                    <a:pt x="112836" y="863853"/>
                    <a:pt x="0" y="751017"/>
                    <a:pt x="0" y="611826"/>
                  </a:cubicBezTo>
                  <a:cubicBezTo>
                    <a:pt x="0" y="472635"/>
                    <a:pt x="112836" y="359799"/>
                    <a:pt x="252027" y="359799"/>
                  </a:cubicBezTo>
                  <a:lnTo>
                    <a:pt x="256424" y="360243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25ADEED9-C6CA-4F43-847A-35A363A63D4D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DD452B98-93C0-49F1-8016-0B3A10F4B2B9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CE579175-49A8-418C-80F1-C3485F245A37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161C6178-FEC6-42B3-A0BA-C79AA472A81B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D2EF3618-5059-41BF-AB76-263D693A071D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4C144A27-3E71-4778-8470-CA76A024E46A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0" name="Freihandform: Form 59">
            <a:extLst>
              <a:ext uri="{FF2B5EF4-FFF2-40B4-BE49-F238E27FC236}">
                <a16:creationId xmlns:a16="http://schemas.microsoft.com/office/drawing/2014/main" id="{07B78E12-6A51-432D-AC81-A6A709852FD2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1" name="Rechteck 60">
            <a:extLst>
              <a:ext uri="{FF2B5EF4-FFF2-40B4-BE49-F238E27FC236}">
                <a16:creationId xmlns:a16="http://schemas.microsoft.com/office/drawing/2014/main" id="{98A619C0-B97C-4FEB-8172-BA6A166A6FF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FB07E117-2573-4DBB-884D-A1A3CFE68CBC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AE9EA4C8-95CA-4038-BFB5-A7410DB069BC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805BF4A7-0066-408A-972A-06B7C25EF88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1C356470-F710-496A-932A-B47792E98E9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8F132A7A-AFD6-4867-ABE7-DB9A0C45E5A0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13904A0F-BB05-4B33-9B4E-A0FF96CD28B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54FF86C1-E78A-497E-AA64-F11A9811E35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D2730F58-5C96-4100-A2FB-C95501FBF8BB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0D6238EB-D864-484D-B062-94A73826DD5E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B8F23EAF-464E-4658-B8A0-6EFE8537D51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CBE0319B-6FAE-4649-9BF5-363DA6D34F7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A38FB320-04ED-4459-BE1A-263B75618CB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C527BCA5-A35E-4960-B620-972FD91EFDE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587BB19F-D002-4AD5-A0BD-2E646473584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F9122C1A-ED3B-4532-A680-35F463A56C1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B5D00759-31EB-4CD1-B464-54805772925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463A340B-74F6-4B3D-A216-E20F704BED1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CDFE272C-E607-4788-B1F5-5D46FADAA5DF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  <p:sp>
        <p:nvSpPr>
          <p:cNvPr id="80" name="Freihandform: Form 79">
            <a:extLst>
              <a:ext uri="{FF2B5EF4-FFF2-40B4-BE49-F238E27FC236}">
                <a16:creationId xmlns:a16="http://schemas.microsoft.com/office/drawing/2014/main" id="{3CFA0420-E86B-406A-ACBF-EEF31611638C}"/>
              </a:ext>
            </a:extLst>
          </p:cNvPr>
          <p:cNvSpPr/>
          <p:nvPr/>
        </p:nvSpPr>
        <p:spPr>
          <a:xfrm>
            <a:off x="915595" y="898815"/>
            <a:ext cx="1173456" cy="1628479"/>
          </a:xfrm>
          <a:custGeom>
            <a:avLst/>
            <a:gdLst>
              <a:gd name="connsiteX0" fmla="*/ 463403 w 1173456"/>
              <a:gd name="connsiteY0" fmla="*/ 0 h 1628479"/>
              <a:gd name="connsiteX1" fmla="*/ 715430 w 1173456"/>
              <a:gd name="connsiteY1" fmla="*/ 252027 h 1628479"/>
              <a:gd name="connsiteX2" fmla="*/ 715430 w 1173456"/>
              <a:gd name="connsiteY2" fmla="*/ 252028 h 1628479"/>
              <a:gd name="connsiteX3" fmla="*/ 914508 w 1173456"/>
              <a:gd name="connsiteY3" fmla="*/ 252028 h 1628479"/>
              <a:gd name="connsiteX4" fmla="*/ 914508 w 1173456"/>
              <a:gd name="connsiteY4" fmla="*/ 604997 h 1628479"/>
              <a:gd name="connsiteX5" fmla="*/ 921429 w 1173456"/>
              <a:gd name="connsiteY5" fmla="*/ 604299 h 1628479"/>
              <a:gd name="connsiteX6" fmla="*/ 1173456 w 1173456"/>
              <a:gd name="connsiteY6" fmla="*/ 856326 h 1628479"/>
              <a:gd name="connsiteX7" fmla="*/ 921429 w 1173456"/>
              <a:gd name="connsiteY7" fmla="*/ 1108353 h 1628479"/>
              <a:gd name="connsiteX8" fmla="*/ 914508 w 1173456"/>
              <a:gd name="connsiteY8" fmla="*/ 1107655 h 1628479"/>
              <a:gd name="connsiteX9" fmla="*/ 914508 w 1173456"/>
              <a:gd name="connsiteY9" fmla="*/ 1402872 h 1628479"/>
              <a:gd name="connsiteX10" fmla="*/ 712767 w 1173456"/>
              <a:gd name="connsiteY10" fmla="*/ 1402872 h 1628479"/>
              <a:gd name="connsiteX11" fmla="*/ 710310 w 1173456"/>
              <a:gd name="connsiteY11" fmla="*/ 1427244 h 1628479"/>
              <a:gd name="connsiteX12" fmla="*/ 463403 w 1173456"/>
              <a:gd name="connsiteY12" fmla="*/ 1628479 h 1628479"/>
              <a:gd name="connsiteX13" fmla="*/ 216496 w 1173456"/>
              <a:gd name="connsiteY13" fmla="*/ 1427244 h 1628479"/>
              <a:gd name="connsiteX14" fmla="*/ 214039 w 1173456"/>
              <a:gd name="connsiteY14" fmla="*/ 1402872 h 1628479"/>
              <a:gd name="connsiteX15" fmla="*/ 0 w 1173456"/>
              <a:gd name="connsiteY15" fmla="*/ 1402872 h 1628479"/>
              <a:gd name="connsiteX16" fmla="*/ 0 w 1173456"/>
              <a:gd name="connsiteY16" fmla="*/ 1108260 h 1628479"/>
              <a:gd name="connsiteX17" fmla="*/ 49870 w 1173456"/>
              <a:gd name="connsiteY17" fmla="*/ 1103233 h 1628479"/>
              <a:gd name="connsiteX18" fmla="*/ 251105 w 1173456"/>
              <a:gd name="connsiteY18" fmla="*/ 856326 h 1628479"/>
              <a:gd name="connsiteX19" fmla="*/ 49870 w 1173456"/>
              <a:gd name="connsiteY19" fmla="*/ 609419 h 1628479"/>
              <a:gd name="connsiteX20" fmla="*/ 0 w 1173456"/>
              <a:gd name="connsiteY20" fmla="*/ 604392 h 1628479"/>
              <a:gd name="connsiteX21" fmla="*/ 0 w 1173456"/>
              <a:gd name="connsiteY21" fmla="*/ 252028 h 1628479"/>
              <a:gd name="connsiteX22" fmla="*/ 211376 w 1173456"/>
              <a:gd name="connsiteY22" fmla="*/ 252028 h 1628479"/>
              <a:gd name="connsiteX23" fmla="*/ 211376 w 1173456"/>
              <a:gd name="connsiteY23" fmla="*/ 252027 h 1628479"/>
              <a:gd name="connsiteX24" fmla="*/ 463403 w 1173456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73456" h="1628479">
                <a:moveTo>
                  <a:pt x="463403" y="0"/>
                </a:moveTo>
                <a:cubicBezTo>
                  <a:pt x="602594" y="0"/>
                  <a:pt x="715430" y="112836"/>
                  <a:pt x="715430" y="252027"/>
                </a:cubicBezTo>
                <a:lnTo>
                  <a:pt x="715430" y="252028"/>
                </a:lnTo>
                <a:lnTo>
                  <a:pt x="914508" y="252028"/>
                </a:lnTo>
                <a:lnTo>
                  <a:pt x="914508" y="604997"/>
                </a:lnTo>
                <a:lnTo>
                  <a:pt x="921429" y="604299"/>
                </a:lnTo>
                <a:cubicBezTo>
                  <a:pt x="1060620" y="604299"/>
                  <a:pt x="1173456" y="717135"/>
                  <a:pt x="1173456" y="856326"/>
                </a:cubicBezTo>
                <a:cubicBezTo>
                  <a:pt x="1173456" y="995517"/>
                  <a:pt x="1060620" y="1108353"/>
                  <a:pt x="921429" y="1108353"/>
                </a:cubicBezTo>
                <a:lnTo>
                  <a:pt x="914508" y="1107655"/>
                </a:lnTo>
                <a:lnTo>
                  <a:pt x="914508" y="1402872"/>
                </a:lnTo>
                <a:lnTo>
                  <a:pt x="712767" y="1402872"/>
                </a:lnTo>
                <a:lnTo>
                  <a:pt x="710310" y="1427244"/>
                </a:lnTo>
                <a:cubicBezTo>
                  <a:pt x="686809" y="1542089"/>
                  <a:pt x="585195" y="1628479"/>
                  <a:pt x="463403" y="1628479"/>
                </a:cubicBezTo>
                <a:cubicBezTo>
                  <a:pt x="341611" y="1628479"/>
                  <a:pt x="239997" y="1542089"/>
                  <a:pt x="216496" y="1427244"/>
                </a:cubicBezTo>
                <a:lnTo>
                  <a:pt x="214039" y="1402872"/>
                </a:lnTo>
                <a:lnTo>
                  <a:pt x="0" y="1402872"/>
                </a:lnTo>
                <a:lnTo>
                  <a:pt x="0" y="1108260"/>
                </a:lnTo>
                <a:lnTo>
                  <a:pt x="49870" y="1103233"/>
                </a:lnTo>
                <a:cubicBezTo>
                  <a:pt x="164715" y="1079732"/>
                  <a:pt x="251105" y="978118"/>
                  <a:pt x="251105" y="856326"/>
                </a:cubicBezTo>
                <a:cubicBezTo>
                  <a:pt x="251105" y="734534"/>
                  <a:pt x="164715" y="632920"/>
                  <a:pt x="49870" y="609419"/>
                </a:cubicBezTo>
                <a:lnTo>
                  <a:pt x="0" y="604392"/>
                </a:lnTo>
                <a:lnTo>
                  <a:pt x="0" y="252028"/>
                </a:lnTo>
                <a:lnTo>
                  <a:pt x="211376" y="252028"/>
                </a:lnTo>
                <a:lnTo>
                  <a:pt x="211376" y="252027"/>
                </a:lnTo>
                <a:cubicBezTo>
                  <a:pt x="211376" y="112836"/>
                  <a:pt x="324212" y="0"/>
                  <a:pt x="4634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908491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3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94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56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87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8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19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50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8100"/>
                            </p:stCondLst>
                            <p:childTnLst>
                              <p:par>
                                <p:cTn id="5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1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82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13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44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37500"/>
                            </p:stCondLst>
                            <p:childTnLst>
                              <p:par>
                                <p:cTn id="7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8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76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7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38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46900"/>
                            </p:stCondLst>
                            <p:childTnLst>
                              <p:par>
                                <p:cTn id="96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470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32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64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26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3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5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58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75100"/>
                            </p:stCondLst>
                            <p:childTnLst>
                              <p:par>
                                <p:cTn id="1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4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52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1" fill="hold">
                            <p:stCondLst>
                              <p:cond delay="84500"/>
                            </p:stCondLst>
                            <p:childTnLst>
                              <p:par>
                                <p:cTn id="17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3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877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6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8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0" fill="hold">
                            <p:stCondLst>
                              <p:cond delay="93900"/>
                            </p:stCondLst>
                            <p:childTnLst>
                              <p:par>
                                <p:cTn id="19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6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1" fill="hold">
                            <p:stCondLst>
                              <p:cond delay="97100"/>
                            </p:stCondLst>
                            <p:childTnLst>
                              <p:par>
                                <p:cTn id="20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3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5" fill="hold">
                            <p:stCondLst>
                              <p:cond delay="100200"/>
                            </p:stCondLst>
                            <p:childTnLst>
                              <p:par>
                                <p:cTn id="20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9" fill="hold">
                            <p:stCondLst>
                              <p:cond delay="103300"/>
                            </p:stCondLst>
                            <p:childTnLst>
                              <p:par>
                                <p:cTn id="21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1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5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103400"/>
                            </p:stCondLst>
                            <p:childTnLst>
                              <p:par>
                                <p:cTn id="2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8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106500"/>
                            </p:stCondLst>
                            <p:childTnLst>
                              <p:par>
                                <p:cTn id="22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2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109600"/>
                            </p:stCondLst>
                            <p:childTnLst>
                              <p:par>
                                <p:cTn id="22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6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112700"/>
                            </p:stCondLst>
                            <p:childTnLst>
                              <p:par>
                                <p:cTn id="22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0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4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5" fill="hold">
                            <p:stCondLst>
                              <p:cond delay="112800"/>
                            </p:stCondLst>
                            <p:childTnLst>
                              <p:par>
                                <p:cTn id="23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7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9" fill="hold">
                            <p:stCondLst>
                              <p:cond delay="115900"/>
                            </p:stCondLst>
                            <p:childTnLst>
                              <p:par>
                                <p:cTn id="24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1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3" fill="hold">
                            <p:stCondLst>
                              <p:cond delay="119000"/>
                            </p:stCondLst>
                            <p:childTnLst>
                              <p:par>
                                <p:cTn id="24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5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7" fill="hold">
                            <p:stCondLst>
                              <p:cond delay="122100"/>
                            </p:stCondLst>
                            <p:childTnLst>
                              <p:par>
                                <p:cTn id="24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9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122200"/>
                            </p:stCondLst>
                            <p:childTnLst>
                              <p:par>
                                <p:cTn id="25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6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8" fill="hold">
                            <p:stCondLst>
                              <p:cond delay="125300"/>
                            </p:stCondLst>
                            <p:childTnLst>
                              <p:par>
                                <p:cTn id="25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2" fill="hold">
                            <p:stCondLst>
                              <p:cond delay="128400"/>
                            </p:stCondLst>
                            <p:childTnLst>
                              <p:par>
                                <p:cTn id="26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8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9" fill="hold">
                            <p:stCondLst>
                              <p:cond delay="128500"/>
                            </p:stCondLst>
                            <p:childTnLst>
                              <p:par>
                                <p:cTn id="27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1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3" fill="hold">
                            <p:stCondLst>
                              <p:cond delay="131600"/>
                            </p:stCondLst>
                            <p:childTnLst>
                              <p:par>
                                <p:cTn id="27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9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131700"/>
                            </p:stCondLst>
                            <p:childTnLst>
                              <p:par>
                                <p:cTn id="28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2" dur="1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134800"/>
                            </p:stCondLst>
                            <p:childTnLst>
                              <p:par>
                                <p:cTn id="285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0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2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6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60" grpId="0" animBg="1"/>
      <p:bldP spid="61" grpId="0"/>
      <p:bldP spid="62" grpId="0"/>
      <p:bldP spid="62" grpId="1"/>
      <p:bldP spid="64" grpId="0"/>
      <p:bldP spid="64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9" grpId="0" animBg="1"/>
      <p:bldP spid="8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>
            <a:extLst>
              <a:ext uri="{FF2B5EF4-FFF2-40B4-BE49-F238E27FC236}">
                <a16:creationId xmlns:a16="http://schemas.microsoft.com/office/drawing/2014/main" id="{0EEB2527-B5FE-444A-BE6F-1904A4F26D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940058" y="-265100"/>
            <a:ext cx="11056673" cy="7366508"/>
          </a:xfrm>
          <a:prstGeom prst="rect">
            <a:avLst/>
          </a:prstGeom>
        </p:spPr>
      </p:pic>
      <p:sp>
        <p:nvSpPr>
          <p:cNvPr id="3" name="Freihandform: Form 2">
            <a:extLst>
              <a:ext uri="{FF2B5EF4-FFF2-40B4-BE49-F238E27FC236}">
                <a16:creationId xmlns:a16="http://schemas.microsoft.com/office/drawing/2014/main" id="{79E420C8-9AC1-4030-B210-34D96E027020}"/>
              </a:ext>
            </a:extLst>
          </p:cNvPr>
          <p:cNvSpPr/>
          <p:nvPr/>
        </p:nvSpPr>
        <p:spPr>
          <a:xfrm>
            <a:off x="3389944" y="3399697"/>
            <a:ext cx="1442308" cy="1150843"/>
          </a:xfrm>
          <a:custGeom>
            <a:avLst/>
            <a:gdLst>
              <a:gd name="connsiteX0" fmla="*/ 268090 w 1442308"/>
              <a:gd name="connsiteY0" fmla="*/ 0 h 1150843"/>
              <a:gd name="connsiteX1" fmla="*/ 464420 w 1442308"/>
              <a:gd name="connsiteY1" fmla="*/ 0 h 1150843"/>
              <a:gd name="connsiteX2" fmla="*/ 469444 w 1442308"/>
              <a:gd name="connsiteY2" fmla="*/ 49838 h 1150843"/>
              <a:gd name="connsiteX3" fmla="*/ 716351 w 1442308"/>
              <a:gd name="connsiteY3" fmla="*/ 251073 h 1150843"/>
              <a:gd name="connsiteX4" fmla="*/ 963258 w 1442308"/>
              <a:gd name="connsiteY4" fmla="*/ 49838 h 1150843"/>
              <a:gd name="connsiteX5" fmla="*/ 968282 w 1442308"/>
              <a:gd name="connsiteY5" fmla="*/ 0 h 1150843"/>
              <a:gd name="connsiteX6" fmla="*/ 1182598 w 1442308"/>
              <a:gd name="connsiteY6" fmla="*/ 0 h 1150843"/>
              <a:gd name="connsiteX7" fmla="*/ 1182598 w 1442308"/>
              <a:gd name="connsiteY7" fmla="*/ 352093 h 1150843"/>
              <a:gd name="connsiteX8" fmla="*/ 1190281 w 1442308"/>
              <a:gd name="connsiteY8" fmla="*/ 351318 h 1150843"/>
              <a:gd name="connsiteX9" fmla="*/ 1442308 w 1442308"/>
              <a:gd name="connsiteY9" fmla="*/ 603345 h 1150843"/>
              <a:gd name="connsiteX10" fmla="*/ 1190281 w 1442308"/>
              <a:gd name="connsiteY10" fmla="*/ 855372 h 1150843"/>
              <a:gd name="connsiteX11" fmla="*/ 1182598 w 1442308"/>
              <a:gd name="connsiteY11" fmla="*/ 854598 h 1150843"/>
              <a:gd name="connsiteX12" fmla="*/ 1182598 w 1442308"/>
              <a:gd name="connsiteY12" fmla="*/ 1150843 h 1150843"/>
              <a:gd name="connsiteX13" fmla="*/ 951041 w 1442308"/>
              <a:gd name="connsiteY13" fmla="*/ 1150843 h 1150843"/>
              <a:gd name="connsiteX14" fmla="*/ 946252 w 1442308"/>
              <a:gd name="connsiteY14" fmla="*/ 1103337 h 1150843"/>
              <a:gd name="connsiteX15" fmla="*/ 699345 w 1442308"/>
              <a:gd name="connsiteY15" fmla="*/ 902103 h 1150843"/>
              <a:gd name="connsiteX16" fmla="*/ 452438 w 1442308"/>
              <a:gd name="connsiteY16" fmla="*/ 1103337 h 1150843"/>
              <a:gd name="connsiteX17" fmla="*/ 447650 w 1442308"/>
              <a:gd name="connsiteY17" fmla="*/ 1150843 h 1150843"/>
              <a:gd name="connsiteX18" fmla="*/ 268090 w 1442308"/>
              <a:gd name="connsiteY18" fmla="*/ 1150843 h 1150843"/>
              <a:gd name="connsiteX19" fmla="*/ 268090 w 1442308"/>
              <a:gd name="connsiteY19" fmla="*/ 853753 h 1150843"/>
              <a:gd name="connsiteX20" fmla="*/ 252027 w 1442308"/>
              <a:gd name="connsiteY20" fmla="*/ 855372 h 1150843"/>
              <a:gd name="connsiteX21" fmla="*/ 0 w 1442308"/>
              <a:gd name="connsiteY21" fmla="*/ 603345 h 1150843"/>
              <a:gd name="connsiteX22" fmla="*/ 252027 w 1442308"/>
              <a:gd name="connsiteY22" fmla="*/ 351318 h 1150843"/>
              <a:gd name="connsiteX23" fmla="*/ 268090 w 1442308"/>
              <a:gd name="connsiteY23" fmla="*/ 35293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442308" h="1150843">
                <a:moveTo>
                  <a:pt x="268090" y="0"/>
                </a:moveTo>
                <a:lnTo>
                  <a:pt x="464420" y="0"/>
                </a:lnTo>
                <a:lnTo>
                  <a:pt x="469444" y="49838"/>
                </a:lnTo>
                <a:cubicBezTo>
                  <a:pt x="492945" y="164683"/>
                  <a:pt x="594559" y="251073"/>
                  <a:pt x="716351" y="251073"/>
                </a:cubicBezTo>
                <a:cubicBezTo>
                  <a:pt x="838143" y="251073"/>
                  <a:pt x="939757" y="164683"/>
                  <a:pt x="963258" y="49838"/>
                </a:cubicBezTo>
                <a:lnTo>
                  <a:pt x="968282" y="0"/>
                </a:lnTo>
                <a:lnTo>
                  <a:pt x="1182598" y="0"/>
                </a:lnTo>
                <a:lnTo>
                  <a:pt x="1182598" y="352093"/>
                </a:lnTo>
                <a:lnTo>
                  <a:pt x="1190281" y="351318"/>
                </a:lnTo>
                <a:cubicBezTo>
                  <a:pt x="1329472" y="351318"/>
                  <a:pt x="1442308" y="464154"/>
                  <a:pt x="1442308" y="603345"/>
                </a:cubicBezTo>
                <a:cubicBezTo>
                  <a:pt x="1442308" y="742536"/>
                  <a:pt x="1329472" y="855372"/>
                  <a:pt x="1190281" y="855372"/>
                </a:cubicBezTo>
                <a:lnTo>
                  <a:pt x="1182598" y="854598"/>
                </a:lnTo>
                <a:lnTo>
                  <a:pt x="1182598" y="1150843"/>
                </a:lnTo>
                <a:lnTo>
                  <a:pt x="951041" y="1150843"/>
                </a:lnTo>
                <a:lnTo>
                  <a:pt x="946252" y="1103337"/>
                </a:lnTo>
                <a:cubicBezTo>
                  <a:pt x="922751" y="988493"/>
                  <a:pt x="821137" y="902103"/>
                  <a:pt x="699345" y="902103"/>
                </a:cubicBezTo>
                <a:cubicBezTo>
                  <a:pt x="577553" y="902103"/>
                  <a:pt x="475939" y="988493"/>
                  <a:pt x="452438" y="1103337"/>
                </a:cubicBezTo>
                <a:lnTo>
                  <a:pt x="447650" y="1150843"/>
                </a:lnTo>
                <a:lnTo>
                  <a:pt x="268090" y="1150843"/>
                </a:lnTo>
                <a:lnTo>
                  <a:pt x="268090" y="853753"/>
                </a:lnTo>
                <a:lnTo>
                  <a:pt x="252027" y="855372"/>
                </a:lnTo>
                <a:cubicBezTo>
                  <a:pt x="112836" y="855372"/>
                  <a:pt x="0" y="742536"/>
                  <a:pt x="0" y="603345"/>
                </a:cubicBezTo>
                <a:cubicBezTo>
                  <a:pt x="0" y="464154"/>
                  <a:pt x="112836" y="351318"/>
                  <a:pt x="252027" y="351318"/>
                </a:cubicBezTo>
                <a:lnTo>
                  <a:pt x="268090" y="35293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4" name="Freihandform: Form 3">
            <a:extLst>
              <a:ext uri="{FF2B5EF4-FFF2-40B4-BE49-F238E27FC236}">
                <a16:creationId xmlns:a16="http://schemas.microsoft.com/office/drawing/2014/main" id="{6CCF3DAE-A1A3-4093-88F3-5B9B1F6EABF4}"/>
              </a:ext>
            </a:extLst>
          </p:cNvPr>
          <p:cNvSpPr/>
          <p:nvPr/>
        </p:nvSpPr>
        <p:spPr>
          <a:xfrm>
            <a:off x="3389944" y="1150843"/>
            <a:ext cx="1183685" cy="1150844"/>
          </a:xfrm>
          <a:custGeom>
            <a:avLst/>
            <a:gdLst>
              <a:gd name="connsiteX0" fmla="*/ 269177 w 1183685"/>
              <a:gd name="connsiteY0" fmla="*/ 0 h 1150844"/>
              <a:gd name="connsiteX1" fmla="*/ 464324 w 1183685"/>
              <a:gd name="connsiteY1" fmla="*/ 0 h 1150844"/>
              <a:gd name="connsiteX2" fmla="*/ 469444 w 1183685"/>
              <a:gd name="connsiteY2" fmla="*/ 50791 h 1150844"/>
              <a:gd name="connsiteX3" fmla="*/ 716351 w 1183685"/>
              <a:gd name="connsiteY3" fmla="*/ 252026 h 1150844"/>
              <a:gd name="connsiteX4" fmla="*/ 963258 w 1183685"/>
              <a:gd name="connsiteY4" fmla="*/ 50791 h 1150844"/>
              <a:gd name="connsiteX5" fmla="*/ 968378 w 1183685"/>
              <a:gd name="connsiteY5" fmla="*/ 0 h 1150844"/>
              <a:gd name="connsiteX6" fmla="*/ 1183685 w 1183685"/>
              <a:gd name="connsiteY6" fmla="*/ 0 h 1150844"/>
              <a:gd name="connsiteX7" fmla="*/ 1183685 w 1183685"/>
              <a:gd name="connsiteY7" fmla="*/ 352936 h 1150844"/>
              <a:gd name="connsiteX8" fmla="*/ 1139488 w 1183685"/>
              <a:gd name="connsiteY8" fmla="*/ 357391 h 1150844"/>
              <a:gd name="connsiteX9" fmla="*/ 938253 w 1183685"/>
              <a:gd name="connsiteY9" fmla="*/ 604298 h 1150844"/>
              <a:gd name="connsiteX10" fmla="*/ 1139488 w 1183685"/>
              <a:gd name="connsiteY10" fmla="*/ 851205 h 1150844"/>
              <a:gd name="connsiteX11" fmla="*/ 1183685 w 1183685"/>
              <a:gd name="connsiteY11" fmla="*/ 855660 h 1150844"/>
              <a:gd name="connsiteX12" fmla="*/ 1183685 w 1183685"/>
              <a:gd name="connsiteY12" fmla="*/ 1150844 h 1150844"/>
              <a:gd name="connsiteX13" fmla="*/ 1182598 w 1183685"/>
              <a:gd name="connsiteY13" fmla="*/ 1150844 h 1150844"/>
              <a:gd name="connsiteX14" fmla="*/ 1182598 w 1183685"/>
              <a:gd name="connsiteY14" fmla="*/ 1098009 h 1150844"/>
              <a:gd name="connsiteX15" fmla="*/ 965715 w 1183685"/>
              <a:gd name="connsiteY15" fmla="*/ 1098009 h 1150844"/>
              <a:gd name="connsiteX16" fmla="*/ 963258 w 1183685"/>
              <a:gd name="connsiteY16" fmla="*/ 1073632 h 1150844"/>
              <a:gd name="connsiteX17" fmla="*/ 716351 w 1183685"/>
              <a:gd name="connsiteY17" fmla="*/ 872397 h 1150844"/>
              <a:gd name="connsiteX18" fmla="*/ 469444 w 1183685"/>
              <a:gd name="connsiteY18" fmla="*/ 1073632 h 1150844"/>
              <a:gd name="connsiteX19" fmla="*/ 466987 w 1183685"/>
              <a:gd name="connsiteY19" fmla="*/ 1098009 h 1150844"/>
              <a:gd name="connsiteX20" fmla="*/ 269177 w 1183685"/>
              <a:gd name="connsiteY20" fmla="*/ 1098009 h 1150844"/>
              <a:gd name="connsiteX21" fmla="*/ 269177 w 1183685"/>
              <a:gd name="connsiteY21" fmla="*/ 854596 h 1150844"/>
              <a:gd name="connsiteX22" fmla="*/ 252027 w 1183685"/>
              <a:gd name="connsiteY22" fmla="*/ 856325 h 1150844"/>
              <a:gd name="connsiteX23" fmla="*/ 0 w 1183685"/>
              <a:gd name="connsiteY23" fmla="*/ 604298 h 1150844"/>
              <a:gd name="connsiteX24" fmla="*/ 252027 w 1183685"/>
              <a:gd name="connsiteY24" fmla="*/ 352271 h 1150844"/>
              <a:gd name="connsiteX25" fmla="*/ 269177 w 1183685"/>
              <a:gd name="connsiteY25" fmla="*/ 354000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3685" h="1150844">
                <a:moveTo>
                  <a:pt x="269177" y="0"/>
                </a:moveTo>
                <a:lnTo>
                  <a:pt x="464324" y="0"/>
                </a:lnTo>
                <a:lnTo>
                  <a:pt x="469444" y="50791"/>
                </a:lnTo>
                <a:cubicBezTo>
                  <a:pt x="492945" y="165636"/>
                  <a:pt x="594559" y="252026"/>
                  <a:pt x="716351" y="252026"/>
                </a:cubicBezTo>
                <a:cubicBezTo>
                  <a:pt x="838143" y="252026"/>
                  <a:pt x="939757" y="165636"/>
                  <a:pt x="963258" y="50791"/>
                </a:cubicBezTo>
                <a:lnTo>
                  <a:pt x="968378" y="0"/>
                </a:lnTo>
                <a:lnTo>
                  <a:pt x="1183685" y="0"/>
                </a:lnTo>
                <a:lnTo>
                  <a:pt x="1183685" y="352936"/>
                </a:lnTo>
                <a:lnTo>
                  <a:pt x="1139488" y="357391"/>
                </a:lnTo>
                <a:cubicBezTo>
                  <a:pt x="1024643" y="380892"/>
                  <a:pt x="938253" y="482506"/>
                  <a:pt x="938253" y="604298"/>
                </a:cubicBezTo>
                <a:cubicBezTo>
                  <a:pt x="938253" y="726090"/>
                  <a:pt x="1024643" y="827704"/>
                  <a:pt x="1139488" y="851205"/>
                </a:cubicBezTo>
                <a:lnTo>
                  <a:pt x="1183685" y="855660"/>
                </a:lnTo>
                <a:lnTo>
                  <a:pt x="1183685" y="1150844"/>
                </a:lnTo>
                <a:lnTo>
                  <a:pt x="1182598" y="1150844"/>
                </a:lnTo>
                <a:lnTo>
                  <a:pt x="1182598" y="1098009"/>
                </a:lnTo>
                <a:lnTo>
                  <a:pt x="965715" y="1098009"/>
                </a:lnTo>
                <a:lnTo>
                  <a:pt x="963258" y="1073632"/>
                </a:lnTo>
                <a:cubicBezTo>
                  <a:pt x="939757" y="958787"/>
                  <a:pt x="838143" y="872397"/>
                  <a:pt x="716351" y="872397"/>
                </a:cubicBezTo>
                <a:cubicBezTo>
                  <a:pt x="594559" y="872397"/>
                  <a:pt x="492945" y="958787"/>
                  <a:pt x="469444" y="1073632"/>
                </a:cubicBezTo>
                <a:lnTo>
                  <a:pt x="466987" y="1098009"/>
                </a:lnTo>
                <a:lnTo>
                  <a:pt x="269177" y="1098009"/>
                </a:lnTo>
                <a:lnTo>
                  <a:pt x="269177" y="854596"/>
                </a:lnTo>
                <a:lnTo>
                  <a:pt x="252027" y="856325"/>
                </a:lnTo>
                <a:cubicBezTo>
                  <a:pt x="112836" y="856325"/>
                  <a:pt x="0" y="743489"/>
                  <a:pt x="0" y="604298"/>
                </a:cubicBezTo>
                <a:cubicBezTo>
                  <a:pt x="0" y="465107"/>
                  <a:pt x="112836" y="352271"/>
                  <a:pt x="252027" y="352271"/>
                </a:cubicBezTo>
                <a:lnTo>
                  <a:pt x="269177" y="35400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5" name="Freihandform: Form 4">
            <a:extLst>
              <a:ext uri="{FF2B5EF4-FFF2-40B4-BE49-F238E27FC236}">
                <a16:creationId xmlns:a16="http://schemas.microsoft.com/office/drawing/2014/main" id="{EEB5EF8B-B278-4E9E-854C-04DE232F1810}"/>
              </a:ext>
            </a:extLst>
          </p:cNvPr>
          <p:cNvSpPr/>
          <p:nvPr/>
        </p:nvSpPr>
        <p:spPr>
          <a:xfrm>
            <a:off x="6401560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203088 w 914508"/>
              <a:gd name="connsiteY1" fmla="*/ 0 h 1150843"/>
              <a:gd name="connsiteX2" fmla="*/ 202756 w 914508"/>
              <a:gd name="connsiteY2" fmla="*/ 3286 h 1150843"/>
              <a:gd name="connsiteX3" fmla="*/ 454783 w 914508"/>
              <a:gd name="connsiteY3" fmla="*/ 255313 h 1150843"/>
              <a:gd name="connsiteX4" fmla="*/ 706810 w 914508"/>
              <a:gd name="connsiteY4" fmla="*/ 3286 h 1150843"/>
              <a:gd name="connsiteX5" fmla="*/ 706479 w 914508"/>
              <a:gd name="connsiteY5" fmla="*/ 0 h 1150843"/>
              <a:gd name="connsiteX6" fmla="*/ 912336 w 914508"/>
              <a:gd name="connsiteY6" fmla="*/ 0 h 1150843"/>
              <a:gd name="connsiteX7" fmla="*/ 912336 w 914508"/>
              <a:gd name="connsiteY7" fmla="*/ 357113 h 1150843"/>
              <a:gd name="connsiteX8" fmla="*/ 896907 w 914508"/>
              <a:gd name="connsiteY8" fmla="*/ 355557 h 1150843"/>
              <a:gd name="connsiteX9" fmla="*/ 644880 w 914508"/>
              <a:gd name="connsiteY9" fmla="*/ 607584 h 1150843"/>
              <a:gd name="connsiteX10" fmla="*/ 896907 w 914508"/>
              <a:gd name="connsiteY10" fmla="*/ 859611 h 1150843"/>
              <a:gd name="connsiteX11" fmla="*/ 912336 w 914508"/>
              <a:gd name="connsiteY11" fmla="*/ 858056 h 1150843"/>
              <a:gd name="connsiteX12" fmla="*/ 912336 w 914508"/>
              <a:gd name="connsiteY12" fmla="*/ 1150841 h 1150843"/>
              <a:gd name="connsiteX13" fmla="*/ 914508 w 914508"/>
              <a:gd name="connsiteY13" fmla="*/ 1150841 h 1150843"/>
              <a:gd name="connsiteX14" fmla="*/ 914508 w 914508"/>
              <a:gd name="connsiteY14" fmla="*/ 1150843 h 1150843"/>
              <a:gd name="connsiteX15" fmla="*/ 717084 w 914508"/>
              <a:gd name="connsiteY15" fmla="*/ 1150843 h 1150843"/>
              <a:gd name="connsiteX16" fmla="*/ 712722 w 914508"/>
              <a:gd name="connsiteY16" fmla="*/ 1107578 h 1150843"/>
              <a:gd name="connsiteX17" fmla="*/ 465815 w 914508"/>
              <a:gd name="connsiteY17" fmla="*/ 906343 h 1150843"/>
              <a:gd name="connsiteX18" fmla="*/ 218909 w 914508"/>
              <a:gd name="connsiteY18" fmla="*/ 1107578 h 1150843"/>
              <a:gd name="connsiteX19" fmla="*/ 214547 w 914508"/>
              <a:gd name="connsiteY19" fmla="*/ 1150843 h 1150843"/>
              <a:gd name="connsiteX20" fmla="*/ 0 w 914508"/>
              <a:gd name="connsiteY20" fmla="*/ 1150843 h 1150843"/>
              <a:gd name="connsiteX21" fmla="*/ 0 w 914508"/>
              <a:gd name="connsiteY21" fmla="*/ 1150842 h 1150843"/>
              <a:gd name="connsiteX22" fmla="*/ 0 w 914508"/>
              <a:gd name="connsiteY22" fmla="*/ 859451 h 1150843"/>
              <a:gd name="connsiteX23" fmla="*/ 49203 w 914508"/>
              <a:gd name="connsiteY23" fmla="*/ 854491 h 1150843"/>
              <a:gd name="connsiteX24" fmla="*/ 250437 w 914508"/>
              <a:gd name="connsiteY24" fmla="*/ 607584 h 1150843"/>
              <a:gd name="connsiteX25" fmla="*/ 49203 w 914508"/>
              <a:gd name="connsiteY25" fmla="*/ 360678 h 1150843"/>
              <a:gd name="connsiteX26" fmla="*/ 0 w 914508"/>
              <a:gd name="connsiteY26" fmla="*/ 355718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203088" y="0"/>
                </a:lnTo>
                <a:lnTo>
                  <a:pt x="202756" y="3286"/>
                </a:lnTo>
                <a:cubicBezTo>
                  <a:pt x="202756" y="142477"/>
                  <a:pt x="315592" y="255313"/>
                  <a:pt x="454783" y="255313"/>
                </a:cubicBezTo>
                <a:cubicBezTo>
                  <a:pt x="593974" y="255313"/>
                  <a:pt x="706810" y="142477"/>
                  <a:pt x="706810" y="3286"/>
                </a:cubicBezTo>
                <a:lnTo>
                  <a:pt x="706479" y="0"/>
                </a:lnTo>
                <a:lnTo>
                  <a:pt x="912336" y="0"/>
                </a:lnTo>
                <a:lnTo>
                  <a:pt x="912336" y="357113"/>
                </a:lnTo>
                <a:lnTo>
                  <a:pt x="896907" y="355557"/>
                </a:lnTo>
                <a:cubicBezTo>
                  <a:pt x="757716" y="355557"/>
                  <a:pt x="644880" y="468393"/>
                  <a:pt x="644880" y="607584"/>
                </a:cubicBezTo>
                <a:cubicBezTo>
                  <a:pt x="644880" y="746775"/>
                  <a:pt x="757716" y="859611"/>
                  <a:pt x="896907" y="859611"/>
                </a:cubicBezTo>
                <a:lnTo>
                  <a:pt x="912336" y="858056"/>
                </a:lnTo>
                <a:lnTo>
                  <a:pt x="912336" y="1150841"/>
                </a:lnTo>
                <a:lnTo>
                  <a:pt x="914508" y="1150841"/>
                </a:lnTo>
                <a:lnTo>
                  <a:pt x="914508" y="1150843"/>
                </a:lnTo>
                <a:lnTo>
                  <a:pt x="717084" y="1150843"/>
                </a:lnTo>
                <a:lnTo>
                  <a:pt x="712722" y="1107578"/>
                </a:lnTo>
                <a:cubicBezTo>
                  <a:pt x="689221" y="992733"/>
                  <a:pt x="587607" y="906343"/>
                  <a:pt x="465815" y="906343"/>
                </a:cubicBezTo>
                <a:cubicBezTo>
                  <a:pt x="344023" y="906343"/>
                  <a:pt x="242409" y="992733"/>
                  <a:pt x="218909" y="1107578"/>
                </a:cubicBezTo>
                <a:lnTo>
                  <a:pt x="21454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9451"/>
                </a:lnTo>
                <a:lnTo>
                  <a:pt x="49203" y="854491"/>
                </a:lnTo>
                <a:cubicBezTo>
                  <a:pt x="164047" y="830990"/>
                  <a:pt x="250437" y="729376"/>
                  <a:pt x="250437" y="607584"/>
                </a:cubicBezTo>
                <a:cubicBezTo>
                  <a:pt x="250437" y="485792"/>
                  <a:pt x="164047" y="384178"/>
                  <a:pt x="49203" y="360678"/>
                </a:cubicBezTo>
                <a:lnTo>
                  <a:pt x="0" y="35571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" name="Freihandform: Form 5">
            <a:extLst>
              <a:ext uri="{FF2B5EF4-FFF2-40B4-BE49-F238E27FC236}">
                <a16:creationId xmlns:a16="http://schemas.microsoft.com/office/drawing/2014/main" id="{6D813C23-B140-433D-955D-F2E7D187A61E}"/>
              </a:ext>
            </a:extLst>
          </p:cNvPr>
          <p:cNvSpPr/>
          <p:nvPr/>
        </p:nvSpPr>
        <p:spPr>
          <a:xfrm>
            <a:off x="2743526" y="3150956"/>
            <a:ext cx="914508" cy="1654897"/>
          </a:xfrm>
          <a:custGeom>
            <a:avLst/>
            <a:gdLst>
              <a:gd name="connsiteX0" fmla="*/ 441025 w 914508"/>
              <a:gd name="connsiteY0" fmla="*/ 0 h 1654897"/>
              <a:gd name="connsiteX1" fmla="*/ 687932 w 914508"/>
              <a:gd name="connsiteY1" fmla="*/ 201235 h 1654897"/>
              <a:gd name="connsiteX2" fmla="*/ 692721 w 914508"/>
              <a:gd name="connsiteY2" fmla="*/ 248740 h 1654897"/>
              <a:gd name="connsiteX3" fmla="*/ 914508 w 914508"/>
              <a:gd name="connsiteY3" fmla="*/ 248740 h 1654897"/>
              <a:gd name="connsiteX4" fmla="*/ 914508 w 914508"/>
              <a:gd name="connsiteY4" fmla="*/ 601677 h 1654897"/>
              <a:gd name="connsiteX5" fmla="*/ 898445 w 914508"/>
              <a:gd name="connsiteY5" fmla="*/ 600058 h 1654897"/>
              <a:gd name="connsiteX6" fmla="*/ 646418 w 914508"/>
              <a:gd name="connsiteY6" fmla="*/ 852085 h 1654897"/>
              <a:gd name="connsiteX7" fmla="*/ 898445 w 914508"/>
              <a:gd name="connsiteY7" fmla="*/ 1104112 h 1654897"/>
              <a:gd name="connsiteX8" fmla="*/ 914508 w 914508"/>
              <a:gd name="connsiteY8" fmla="*/ 1102493 h 1654897"/>
              <a:gd name="connsiteX9" fmla="*/ 914508 w 914508"/>
              <a:gd name="connsiteY9" fmla="*/ 1399584 h 1654897"/>
              <a:gd name="connsiteX10" fmla="*/ 683059 w 914508"/>
              <a:gd name="connsiteY10" fmla="*/ 1399584 h 1654897"/>
              <a:gd name="connsiteX11" fmla="*/ 683390 w 914508"/>
              <a:gd name="connsiteY11" fmla="*/ 1402870 h 1654897"/>
              <a:gd name="connsiteX12" fmla="*/ 431363 w 914508"/>
              <a:gd name="connsiteY12" fmla="*/ 1654897 h 1654897"/>
              <a:gd name="connsiteX13" fmla="*/ 179336 w 914508"/>
              <a:gd name="connsiteY13" fmla="*/ 1402870 h 1654897"/>
              <a:gd name="connsiteX14" fmla="*/ 179667 w 914508"/>
              <a:gd name="connsiteY14" fmla="*/ 1399584 h 1654897"/>
              <a:gd name="connsiteX15" fmla="*/ 0 w 914508"/>
              <a:gd name="connsiteY15" fmla="*/ 1399584 h 1654897"/>
              <a:gd name="connsiteX16" fmla="*/ 0 w 914508"/>
              <a:gd name="connsiteY16" fmla="*/ 1104106 h 1654897"/>
              <a:gd name="connsiteX17" fmla="*/ 50739 w 914508"/>
              <a:gd name="connsiteY17" fmla="*/ 1098991 h 1654897"/>
              <a:gd name="connsiteX18" fmla="*/ 251974 w 914508"/>
              <a:gd name="connsiteY18" fmla="*/ 852084 h 1654897"/>
              <a:gd name="connsiteX19" fmla="*/ 50739 w 914508"/>
              <a:gd name="connsiteY19" fmla="*/ 605177 h 1654897"/>
              <a:gd name="connsiteX20" fmla="*/ 0 w 914508"/>
              <a:gd name="connsiteY20" fmla="*/ 600062 h 1654897"/>
              <a:gd name="connsiteX21" fmla="*/ 0 w 914508"/>
              <a:gd name="connsiteY21" fmla="*/ 248740 h 1654897"/>
              <a:gd name="connsiteX22" fmla="*/ 189329 w 914508"/>
              <a:gd name="connsiteY22" fmla="*/ 248740 h 1654897"/>
              <a:gd name="connsiteX23" fmla="*/ 194118 w 914508"/>
              <a:gd name="connsiteY23" fmla="*/ 201235 h 1654897"/>
              <a:gd name="connsiteX24" fmla="*/ 441025 w 914508"/>
              <a:gd name="connsiteY24" fmla="*/ 0 h 16548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4897">
                <a:moveTo>
                  <a:pt x="441025" y="0"/>
                </a:moveTo>
                <a:cubicBezTo>
                  <a:pt x="562817" y="0"/>
                  <a:pt x="664431" y="86390"/>
                  <a:pt x="687932" y="201235"/>
                </a:cubicBezTo>
                <a:lnTo>
                  <a:pt x="692721" y="248740"/>
                </a:lnTo>
                <a:lnTo>
                  <a:pt x="914508" y="248740"/>
                </a:lnTo>
                <a:lnTo>
                  <a:pt x="914508" y="601677"/>
                </a:lnTo>
                <a:lnTo>
                  <a:pt x="898445" y="600058"/>
                </a:lnTo>
                <a:cubicBezTo>
                  <a:pt x="759254" y="600058"/>
                  <a:pt x="646418" y="712894"/>
                  <a:pt x="646418" y="852085"/>
                </a:cubicBezTo>
                <a:cubicBezTo>
                  <a:pt x="646418" y="991276"/>
                  <a:pt x="759254" y="1104112"/>
                  <a:pt x="898445" y="1104112"/>
                </a:cubicBezTo>
                <a:lnTo>
                  <a:pt x="914508" y="1102493"/>
                </a:lnTo>
                <a:lnTo>
                  <a:pt x="914508" y="1399584"/>
                </a:lnTo>
                <a:lnTo>
                  <a:pt x="683059" y="1399584"/>
                </a:lnTo>
                <a:lnTo>
                  <a:pt x="683390" y="1402870"/>
                </a:lnTo>
                <a:cubicBezTo>
                  <a:pt x="683390" y="1542061"/>
                  <a:pt x="570554" y="1654897"/>
                  <a:pt x="431363" y="1654897"/>
                </a:cubicBezTo>
                <a:cubicBezTo>
                  <a:pt x="292172" y="1654897"/>
                  <a:pt x="179336" y="1542061"/>
                  <a:pt x="179336" y="1402870"/>
                </a:cubicBezTo>
                <a:lnTo>
                  <a:pt x="179667" y="1399584"/>
                </a:lnTo>
                <a:lnTo>
                  <a:pt x="0" y="1399584"/>
                </a:lnTo>
                <a:lnTo>
                  <a:pt x="0" y="1104106"/>
                </a:lnTo>
                <a:lnTo>
                  <a:pt x="50739" y="1098991"/>
                </a:lnTo>
                <a:cubicBezTo>
                  <a:pt x="165584" y="1075490"/>
                  <a:pt x="251974" y="973876"/>
                  <a:pt x="251974" y="852084"/>
                </a:cubicBezTo>
                <a:cubicBezTo>
                  <a:pt x="251974" y="730292"/>
                  <a:pt x="165584" y="628678"/>
                  <a:pt x="50739" y="605177"/>
                </a:cubicBezTo>
                <a:lnTo>
                  <a:pt x="0" y="600062"/>
                </a:lnTo>
                <a:lnTo>
                  <a:pt x="0" y="248740"/>
                </a:lnTo>
                <a:lnTo>
                  <a:pt x="189329" y="248740"/>
                </a:lnTo>
                <a:lnTo>
                  <a:pt x="194118" y="201235"/>
                </a:lnTo>
                <a:cubicBezTo>
                  <a:pt x="217619" y="86390"/>
                  <a:pt x="319233" y="0"/>
                  <a:pt x="441025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7" name="Freihandform: Form 6">
            <a:extLst>
              <a:ext uri="{FF2B5EF4-FFF2-40B4-BE49-F238E27FC236}">
                <a16:creationId xmlns:a16="http://schemas.microsoft.com/office/drawing/2014/main" id="{46EB3223-7BAD-45A7-8CD7-1496AFD6B9EA}"/>
              </a:ext>
            </a:extLst>
          </p:cNvPr>
          <p:cNvSpPr/>
          <p:nvPr/>
        </p:nvSpPr>
        <p:spPr>
          <a:xfrm>
            <a:off x="4328197" y="898815"/>
            <a:ext cx="1442308" cy="1628479"/>
          </a:xfrm>
          <a:custGeom>
            <a:avLst/>
            <a:gdLst>
              <a:gd name="connsiteX0" fmla="*/ 673447 w 1442308"/>
              <a:gd name="connsiteY0" fmla="*/ 0 h 1628479"/>
              <a:gd name="connsiteX1" fmla="*/ 925474 w 1442308"/>
              <a:gd name="connsiteY1" fmla="*/ 252027 h 1628479"/>
              <a:gd name="connsiteX2" fmla="*/ 925474 w 1442308"/>
              <a:gd name="connsiteY2" fmla="*/ 252028 h 1628479"/>
              <a:gd name="connsiteX3" fmla="*/ 1159940 w 1442308"/>
              <a:gd name="connsiteY3" fmla="*/ 252028 h 1628479"/>
              <a:gd name="connsiteX4" fmla="*/ 1159940 w 1442308"/>
              <a:gd name="connsiteY4" fmla="*/ 607358 h 1628479"/>
              <a:gd name="connsiteX5" fmla="*/ 1190281 w 1442308"/>
              <a:gd name="connsiteY5" fmla="*/ 604299 h 1628479"/>
              <a:gd name="connsiteX6" fmla="*/ 1442308 w 1442308"/>
              <a:gd name="connsiteY6" fmla="*/ 856326 h 1628479"/>
              <a:gd name="connsiteX7" fmla="*/ 1190281 w 1442308"/>
              <a:gd name="connsiteY7" fmla="*/ 1108353 h 1628479"/>
              <a:gd name="connsiteX8" fmla="*/ 1159940 w 1442308"/>
              <a:gd name="connsiteY8" fmla="*/ 1105294 h 1628479"/>
              <a:gd name="connsiteX9" fmla="*/ 1159940 w 1442308"/>
              <a:gd name="connsiteY9" fmla="*/ 1402872 h 1628479"/>
              <a:gd name="connsiteX10" fmla="*/ 922811 w 1442308"/>
              <a:gd name="connsiteY10" fmla="*/ 1402872 h 1628479"/>
              <a:gd name="connsiteX11" fmla="*/ 920354 w 1442308"/>
              <a:gd name="connsiteY11" fmla="*/ 1427244 h 1628479"/>
              <a:gd name="connsiteX12" fmla="*/ 673447 w 1442308"/>
              <a:gd name="connsiteY12" fmla="*/ 1628479 h 1628479"/>
              <a:gd name="connsiteX13" fmla="*/ 426541 w 1442308"/>
              <a:gd name="connsiteY13" fmla="*/ 1427244 h 1628479"/>
              <a:gd name="connsiteX14" fmla="*/ 424084 w 1442308"/>
              <a:gd name="connsiteY14" fmla="*/ 1402872 h 1628479"/>
              <a:gd name="connsiteX15" fmla="*/ 245432 w 1442308"/>
              <a:gd name="connsiteY15" fmla="*/ 1402872 h 1628479"/>
              <a:gd name="connsiteX16" fmla="*/ 245432 w 1442308"/>
              <a:gd name="connsiteY16" fmla="*/ 1107688 h 1628479"/>
              <a:gd name="connsiteX17" fmla="*/ 201235 w 1442308"/>
              <a:gd name="connsiteY17" fmla="*/ 1103233 h 1628479"/>
              <a:gd name="connsiteX18" fmla="*/ 0 w 1442308"/>
              <a:gd name="connsiteY18" fmla="*/ 856326 h 1628479"/>
              <a:gd name="connsiteX19" fmla="*/ 201235 w 1442308"/>
              <a:gd name="connsiteY19" fmla="*/ 609419 h 1628479"/>
              <a:gd name="connsiteX20" fmla="*/ 245432 w 1442308"/>
              <a:gd name="connsiteY20" fmla="*/ 604964 h 1628479"/>
              <a:gd name="connsiteX21" fmla="*/ 245432 w 1442308"/>
              <a:gd name="connsiteY21" fmla="*/ 252028 h 1628479"/>
              <a:gd name="connsiteX22" fmla="*/ 421420 w 1442308"/>
              <a:gd name="connsiteY22" fmla="*/ 252028 h 1628479"/>
              <a:gd name="connsiteX23" fmla="*/ 421420 w 1442308"/>
              <a:gd name="connsiteY23" fmla="*/ 252027 h 1628479"/>
              <a:gd name="connsiteX24" fmla="*/ 673447 w 1442308"/>
              <a:gd name="connsiteY24" fmla="*/ 0 h 16284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628479">
                <a:moveTo>
                  <a:pt x="673447" y="0"/>
                </a:moveTo>
                <a:cubicBezTo>
                  <a:pt x="812638" y="0"/>
                  <a:pt x="925474" y="112836"/>
                  <a:pt x="925474" y="252027"/>
                </a:cubicBezTo>
                <a:lnTo>
                  <a:pt x="925474" y="252028"/>
                </a:lnTo>
                <a:lnTo>
                  <a:pt x="1159940" y="252028"/>
                </a:lnTo>
                <a:lnTo>
                  <a:pt x="1159940" y="607358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59940" y="1105294"/>
                </a:lnTo>
                <a:lnTo>
                  <a:pt x="1159940" y="1402872"/>
                </a:lnTo>
                <a:lnTo>
                  <a:pt x="922811" y="1402872"/>
                </a:lnTo>
                <a:lnTo>
                  <a:pt x="920354" y="1427244"/>
                </a:lnTo>
                <a:cubicBezTo>
                  <a:pt x="896853" y="1542089"/>
                  <a:pt x="795239" y="1628479"/>
                  <a:pt x="673447" y="1628479"/>
                </a:cubicBezTo>
                <a:cubicBezTo>
                  <a:pt x="551655" y="1628479"/>
                  <a:pt x="450041" y="1542089"/>
                  <a:pt x="426541" y="1427244"/>
                </a:cubicBezTo>
                <a:lnTo>
                  <a:pt x="424084" y="1402872"/>
                </a:lnTo>
                <a:lnTo>
                  <a:pt x="245432" y="1402872"/>
                </a:lnTo>
                <a:lnTo>
                  <a:pt x="245432" y="110768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19"/>
                </a:cubicBezTo>
                <a:lnTo>
                  <a:pt x="245432" y="604964"/>
                </a:lnTo>
                <a:lnTo>
                  <a:pt x="245432" y="252028"/>
                </a:lnTo>
                <a:lnTo>
                  <a:pt x="421420" y="252028"/>
                </a:lnTo>
                <a:lnTo>
                  <a:pt x="421420" y="252027"/>
                </a:lnTo>
                <a:cubicBezTo>
                  <a:pt x="421420" y="112836"/>
                  <a:pt x="534256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8" name="Freihandform: Form 7">
            <a:extLst>
              <a:ext uri="{FF2B5EF4-FFF2-40B4-BE49-F238E27FC236}">
                <a16:creationId xmlns:a16="http://schemas.microsoft.com/office/drawing/2014/main" id="{103AE68D-E32E-4EFE-AF9A-251BD060157D}"/>
              </a:ext>
            </a:extLst>
          </p:cNvPr>
          <p:cNvSpPr/>
          <p:nvPr/>
        </p:nvSpPr>
        <p:spPr>
          <a:xfrm>
            <a:off x="2758846" y="5701382"/>
            <a:ext cx="914507" cy="1150844"/>
          </a:xfrm>
          <a:custGeom>
            <a:avLst/>
            <a:gdLst>
              <a:gd name="connsiteX0" fmla="*/ 0 w 914507"/>
              <a:gd name="connsiteY0" fmla="*/ 0 h 1150844"/>
              <a:gd name="connsiteX1" fmla="*/ 191127 w 914507"/>
              <a:gd name="connsiteY1" fmla="*/ 0 h 1150844"/>
              <a:gd name="connsiteX2" fmla="*/ 190368 w 914507"/>
              <a:gd name="connsiteY2" fmla="*/ 7526 h 1150844"/>
              <a:gd name="connsiteX3" fmla="*/ 442395 w 914507"/>
              <a:gd name="connsiteY3" fmla="*/ 259553 h 1150844"/>
              <a:gd name="connsiteX4" fmla="*/ 694422 w 914507"/>
              <a:gd name="connsiteY4" fmla="*/ 7526 h 1150844"/>
              <a:gd name="connsiteX5" fmla="*/ 693663 w 914507"/>
              <a:gd name="connsiteY5" fmla="*/ 0 h 1150844"/>
              <a:gd name="connsiteX6" fmla="*/ 914507 w 914507"/>
              <a:gd name="connsiteY6" fmla="*/ 0 h 1150844"/>
              <a:gd name="connsiteX7" fmla="*/ 914507 w 914507"/>
              <a:gd name="connsiteY7" fmla="*/ 362020 h 1150844"/>
              <a:gd name="connsiteX8" fmla="*/ 892470 w 914507"/>
              <a:gd name="connsiteY8" fmla="*/ 359798 h 1150844"/>
              <a:gd name="connsiteX9" fmla="*/ 640443 w 914507"/>
              <a:gd name="connsiteY9" fmla="*/ 611825 h 1150844"/>
              <a:gd name="connsiteX10" fmla="*/ 892470 w 914507"/>
              <a:gd name="connsiteY10" fmla="*/ 863852 h 1150844"/>
              <a:gd name="connsiteX11" fmla="*/ 914507 w 914507"/>
              <a:gd name="connsiteY11" fmla="*/ 861631 h 1150844"/>
              <a:gd name="connsiteX12" fmla="*/ 914507 w 914507"/>
              <a:gd name="connsiteY12" fmla="*/ 1150844 h 1150844"/>
              <a:gd name="connsiteX13" fmla="*/ 0 w 914507"/>
              <a:gd name="connsiteY13" fmla="*/ 1150844 h 1150844"/>
              <a:gd name="connsiteX14" fmla="*/ 0 w 914507"/>
              <a:gd name="connsiteY14" fmla="*/ 863245 h 1150844"/>
              <a:gd name="connsiteX15" fmla="*/ 44765 w 914507"/>
              <a:gd name="connsiteY15" fmla="*/ 858732 h 1150844"/>
              <a:gd name="connsiteX16" fmla="*/ 246000 w 914507"/>
              <a:gd name="connsiteY16" fmla="*/ 611825 h 1150844"/>
              <a:gd name="connsiteX17" fmla="*/ 44765 w 914507"/>
              <a:gd name="connsiteY17" fmla="*/ 364919 h 1150844"/>
              <a:gd name="connsiteX18" fmla="*/ 0 w 914507"/>
              <a:gd name="connsiteY18" fmla="*/ 360406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7" h="1150844">
                <a:moveTo>
                  <a:pt x="0" y="0"/>
                </a:moveTo>
                <a:lnTo>
                  <a:pt x="191127" y="0"/>
                </a:lnTo>
                <a:lnTo>
                  <a:pt x="190368" y="7526"/>
                </a:lnTo>
                <a:cubicBezTo>
                  <a:pt x="190368" y="146717"/>
                  <a:pt x="303204" y="259553"/>
                  <a:pt x="442395" y="259553"/>
                </a:cubicBezTo>
                <a:cubicBezTo>
                  <a:pt x="581586" y="259553"/>
                  <a:pt x="694422" y="146717"/>
                  <a:pt x="694422" y="7526"/>
                </a:cubicBezTo>
                <a:lnTo>
                  <a:pt x="693663" y="0"/>
                </a:lnTo>
                <a:lnTo>
                  <a:pt x="914507" y="0"/>
                </a:lnTo>
                <a:lnTo>
                  <a:pt x="914507" y="362020"/>
                </a:lnTo>
                <a:lnTo>
                  <a:pt x="892470" y="359798"/>
                </a:lnTo>
                <a:cubicBezTo>
                  <a:pt x="753279" y="359798"/>
                  <a:pt x="640443" y="472634"/>
                  <a:pt x="640443" y="611825"/>
                </a:cubicBezTo>
                <a:cubicBezTo>
                  <a:pt x="640443" y="751016"/>
                  <a:pt x="753279" y="863852"/>
                  <a:pt x="892470" y="863852"/>
                </a:cubicBezTo>
                <a:lnTo>
                  <a:pt x="914507" y="861631"/>
                </a:lnTo>
                <a:lnTo>
                  <a:pt x="914507" y="1150844"/>
                </a:lnTo>
                <a:lnTo>
                  <a:pt x="0" y="1150844"/>
                </a:lnTo>
                <a:lnTo>
                  <a:pt x="0" y="863245"/>
                </a:lnTo>
                <a:lnTo>
                  <a:pt x="44765" y="858732"/>
                </a:lnTo>
                <a:cubicBezTo>
                  <a:pt x="159610" y="835231"/>
                  <a:pt x="246000" y="733617"/>
                  <a:pt x="246000" y="611825"/>
                </a:cubicBezTo>
                <a:cubicBezTo>
                  <a:pt x="246000" y="490033"/>
                  <a:pt x="159610" y="388419"/>
                  <a:pt x="44765" y="364919"/>
                </a:cubicBezTo>
                <a:lnTo>
                  <a:pt x="0" y="36040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9" name="Freihandform: Form 8">
            <a:extLst>
              <a:ext uri="{FF2B5EF4-FFF2-40B4-BE49-F238E27FC236}">
                <a16:creationId xmlns:a16="http://schemas.microsoft.com/office/drawing/2014/main" id="{D5078A24-5F67-4398-96EC-30EB287CED1D}"/>
              </a:ext>
            </a:extLst>
          </p:cNvPr>
          <p:cNvSpPr/>
          <p:nvPr/>
        </p:nvSpPr>
        <p:spPr>
          <a:xfrm>
            <a:off x="2744613" y="898815"/>
            <a:ext cx="914508" cy="1402872"/>
          </a:xfrm>
          <a:custGeom>
            <a:avLst/>
            <a:gdLst>
              <a:gd name="connsiteX0" fmla="*/ 447282 w 914508"/>
              <a:gd name="connsiteY0" fmla="*/ 0 h 1402872"/>
              <a:gd name="connsiteX1" fmla="*/ 699309 w 914508"/>
              <a:gd name="connsiteY1" fmla="*/ 252027 h 1402872"/>
              <a:gd name="connsiteX2" fmla="*/ 699309 w 914508"/>
              <a:gd name="connsiteY2" fmla="*/ 252028 h 1402872"/>
              <a:gd name="connsiteX3" fmla="*/ 914508 w 914508"/>
              <a:gd name="connsiteY3" fmla="*/ 252028 h 1402872"/>
              <a:gd name="connsiteX4" fmla="*/ 914508 w 914508"/>
              <a:gd name="connsiteY4" fmla="*/ 606028 h 1402872"/>
              <a:gd name="connsiteX5" fmla="*/ 897358 w 914508"/>
              <a:gd name="connsiteY5" fmla="*/ 604299 h 1402872"/>
              <a:gd name="connsiteX6" fmla="*/ 645331 w 914508"/>
              <a:gd name="connsiteY6" fmla="*/ 856326 h 1402872"/>
              <a:gd name="connsiteX7" fmla="*/ 897358 w 914508"/>
              <a:gd name="connsiteY7" fmla="*/ 1108353 h 1402872"/>
              <a:gd name="connsiteX8" fmla="*/ 914508 w 914508"/>
              <a:gd name="connsiteY8" fmla="*/ 1106624 h 1402872"/>
              <a:gd name="connsiteX9" fmla="*/ 914508 w 914508"/>
              <a:gd name="connsiteY9" fmla="*/ 1402872 h 1402872"/>
              <a:gd name="connsiteX10" fmla="*/ 913421 w 914508"/>
              <a:gd name="connsiteY10" fmla="*/ 1402872 h 1402872"/>
              <a:gd name="connsiteX11" fmla="*/ 913421 w 914508"/>
              <a:gd name="connsiteY11" fmla="*/ 1350036 h 1402872"/>
              <a:gd name="connsiteX12" fmla="*/ 696645 w 914508"/>
              <a:gd name="connsiteY12" fmla="*/ 1350036 h 1402872"/>
              <a:gd name="connsiteX13" fmla="*/ 694188 w 914508"/>
              <a:gd name="connsiteY13" fmla="*/ 1325659 h 1402872"/>
              <a:gd name="connsiteX14" fmla="*/ 447281 w 914508"/>
              <a:gd name="connsiteY14" fmla="*/ 1124424 h 1402872"/>
              <a:gd name="connsiteX15" fmla="*/ 200374 w 914508"/>
              <a:gd name="connsiteY15" fmla="*/ 1325659 h 1402872"/>
              <a:gd name="connsiteX16" fmla="*/ 197917 w 914508"/>
              <a:gd name="connsiteY16" fmla="*/ 1350036 h 1402872"/>
              <a:gd name="connsiteX17" fmla="*/ 0 w 914508"/>
              <a:gd name="connsiteY17" fmla="*/ 1350036 h 1402872"/>
              <a:gd name="connsiteX18" fmla="*/ 0 w 914508"/>
              <a:gd name="connsiteY18" fmla="*/ 1108238 h 1402872"/>
              <a:gd name="connsiteX19" fmla="*/ 49652 w 914508"/>
              <a:gd name="connsiteY19" fmla="*/ 1103233 h 1402872"/>
              <a:gd name="connsiteX20" fmla="*/ 250887 w 914508"/>
              <a:gd name="connsiteY20" fmla="*/ 856326 h 1402872"/>
              <a:gd name="connsiteX21" fmla="*/ 49652 w 914508"/>
              <a:gd name="connsiteY21" fmla="*/ 609419 h 1402872"/>
              <a:gd name="connsiteX22" fmla="*/ 0 w 914508"/>
              <a:gd name="connsiteY22" fmla="*/ 604414 h 1402872"/>
              <a:gd name="connsiteX23" fmla="*/ 0 w 914508"/>
              <a:gd name="connsiteY23" fmla="*/ 252028 h 1402872"/>
              <a:gd name="connsiteX24" fmla="*/ 195255 w 914508"/>
              <a:gd name="connsiteY24" fmla="*/ 252028 h 1402872"/>
              <a:gd name="connsiteX25" fmla="*/ 195255 w 914508"/>
              <a:gd name="connsiteY25" fmla="*/ 252027 h 1402872"/>
              <a:gd name="connsiteX26" fmla="*/ 447282 w 914508"/>
              <a:gd name="connsiteY26" fmla="*/ 0 h 14028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</a:cxnLst>
            <a:rect l="l" t="t" r="r" b="b"/>
            <a:pathLst>
              <a:path w="914508" h="1402872">
                <a:moveTo>
                  <a:pt x="447282" y="0"/>
                </a:moveTo>
                <a:cubicBezTo>
                  <a:pt x="586473" y="0"/>
                  <a:pt x="699309" y="112836"/>
                  <a:pt x="699309" y="252027"/>
                </a:cubicBezTo>
                <a:lnTo>
                  <a:pt x="699309" y="252028"/>
                </a:lnTo>
                <a:lnTo>
                  <a:pt x="914508" y="252028"/>
                </a:lnTo>
                <a:lnTo>
                  <a:pt x="914508" y="606028"/>
                </a:lnTo>
                <a:lnTo>
                  <a:pt x="897358" y="604299"/>
                </a:lnTo>
                <a:cubicBezTo>
                  <a:pt x="758167" y="604299"/>
                  <a:pt x="645331" y="717135"/>
                  <a:pt x="645331" y="856326"/>
                </a:cubicBezTo>
                <a:cubicBezTo>
                  <a:pt x="645331" y="995517"/>
                  <a:pt x="758167" y="1108353"/>
                  <a:pt x="897358" y="1108353"/>
                </a:cubicBezTo>
                <a:lnTo>
                  <a:pt x="914508" y="1106624"/>
                </a:lnTo>
                <a:lnTo>
                  <a:pt x="914508" y="1402872"/>
                </a:lnTo>
                <a:lnTo>
                  <a:pt x="913421" y="1402872"/>
                </a:lnTo>
                <a:lnTo>
                  <a:pt x="913421" y="1350036"/>
                </a:lnTo>
                <a:lnTo>
                  <a:pt x="696645" y="1350036"/>
                </a:lnTo>
                <a:lnTo>
                  <a:pt x="694188" y="1325659"/>
                </a:lnTo>
                <a:cubicBezTo>
                  <a:pt x="670687" y="1210814"/>
                  <a:pt x="569073" y="1124424"/>
                  <a:pt x="447281" y="1124424"/>
                </a:cubicBezTo>
                <a:cubicBezTo>
                  <a:pt x="325489" y="1124424"/>
                  <a:pt x="223875" y="1210814"/>
                  <a:pt x="200374" y="1325659"/>
                </a:cubicBezTo>
                <a:lnTo>
                  <a:pt x="197917" y="1350036"/>
                </a:lnTo>
                <a:lnTo>
                  <a:pt x="0" y="1350036"/>
                </a:lnTo>
                <a:lnTo>
                  <a:pt x="0" y="1108238"/>
                </a:lnTo>
                <a:lnTo>
                  <a:pt x="49652" y="1103233"/>
                </a:lnTo>
                <a:cubicBezTo>
                  <a:pt x="164497" y="1079732"/>
                  <a:pt x="250887" y="978118"/>
                  <a:pt x="250887" y="856326"/>
                </a:cubicBezTo>
                <a:cubicBezTo>
                  <a:pt x="250887" y="734534"/>
                  <a:pt x="164497" y="632920"/>
                  <a:pt x="49652" y="609419"/>
                </a:cubicBezTo>
                <a:lnTo>
                  <a:pt x="0" y="604414"/>
                </a:lnTo>
                <a:lnTo>
                  <a:pt x="0" y="252028"/>
                </a:lnTo>
                <a:lnTo>
                  <a:pt x="195255" y="252028"/>
                </a:lnTo>
                <a:lnTo>
                  <a:pt x="195255" y="252027"/>
                </a:lnTo>
                <a:cubicBezTo>
                  <a:pt x="195255" y="112836"/>
                  <a:pt x="308091" y="0"/>
                  <a:pt x="447282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0" name="Freihandform: Form 9">
            <a:extLst>
              <a:ext uri="{FF2B5EF4-FFF2-40B4-BE49-F238E27FC236}">
                <a16:creationId xmlns:a16="http://schemas.microsoft.com/office/drawing/2014/main" id="{C04CD25A-4A13-4AE3-96C4-F36498705CC1}"/>
              </a:ext>
            </a:extLst>
          </p:cNvPr>
          <p:cNvSpPr/>
          <p:nvPr/>
        </p:nvSpPr>
        <p:spPr>
          <a:xfrm>
            <a:off x="3383969" y="5456883"/>
            <a:ext cx="1188572" cy="1395345"/>
          </a:xfrm>
          <a:custGeom>
            <a:avLst/>
            <a:gdLst>
              <a:gd name="connsiteX0" fmla="*/ 716351 w 1188572"/>
              <a:gd name="connsiteY0" fmla="*/ 0 h 1395345"/>
              <a:gd name="connsiteX1" fmla="*/ 963258 w 1188572"/>
              <a:gd name="connsiteY1" fmla="*/ 201234 h 1395345"/>
              <a:gd name="connsiteX2" fmla="*/ 967620 w 1188572"/>
              <a:gd name="connsiteY2" fmla="*/ 244501 h 1395345"/>
              <a:gd name="connsiteX3" fmla="*/ 1188572 w 1188572"/>
              <a:gd name="connsiteY3" fmla="*/ 244501 h 1395345"/>
              <a:gd name="connsiteX4" fmla="*/ 1188572 w 1188572"/>
              <a:gd name="connsiteY4" fmla="*/ 604472 h 1395345"/>
              <a:gd name="connsiteX5" fmla="*/ 1139488 w 1188572"/>
              <a:gd name="connsiteY5" fmla="*/ 609420 h 1395345"/>
              <a:gd name="connsiteX6" fmla="*/ 938254 w 1188572"/>
              <a:gd name="connsiteY6" fmla="*/ 856326 h 1395345"/>
              <a:gd name="connsiteX7" fmla="*/ 1139488 w 1188572"/>
              <a:gd name="connsiteY7" fmla="*/ 1103233 h 1395345"/>
              <a:gd name="connsiteX8" fmla="*/ 1188572 w 1188572"/>
              <a:gd name="connsiteY8" fmla="*/ 1108181 h 1395345"/>
              <a:gd name="connsiteX9" fmla="*/ 1188572 w 1188572"/>
              <a:gd name="connsiteY9" fmla="*/ 1395345 h 1395345"/>
              <a:gd name="connsiteX10" fmla="*/ 274064 w 1188572"/>
              <a:gd name="connsiteY10" fmla="*/ 1395345 h 1395345"/>
              <a:gd name="connsiteX11" fmla="*/ 274064 w 1188572"/>
              <a:gd name="connsiteY11" fmla="*/ 1106132 h 1395345"/>
              <a:gd name="connsiteX12" fmla="*/ 252027 w 1188572"/>
              <a:gd name="connsiteY12" fmla="*/ 1108353 h 1395345"/>
              <a:gd name="connsiteX13" fmla="*/ 0 w 1188572"/>
              <a:gd name="connsiteY13" fmla="*/ 856326 h 1395345"/>
              <a:gd name="connsiteX14" fmla="*/ 252027 w 1188572"/>
              <a:gd name="connsiteY14" fmla="*/ 604299 h 1395345"/>
              <a:gd name="connsiteX15" fmla="*/ 274064 w 1188572"/>
              <a:gd name="connsiteY15" fmla="*/ 606521 h 1395345"/>
              <a:gd name="connsiteX16" fmla="*/ 274064 w 1188572"/>
              <a:gd name="connsiteY16" fmla="*/ 244501 h 1395345"/>
              <a:gd name="connsiteX17" fmla="*/ 465083 w 1188572"/>
              <a:gd name="connsiteY17" fmla="*/ 244501 h 1395345"/>
              <a:gd name="connsiteX18" fmla="*/ 469444 w 1188572"/>
              <a:gd name="connsiteY18" fmla="*/ 201234 h 1395345"/>
              <a:gd name="connsiteX19" fmla="*/ 716351 w 1188572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88572" h="1395345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7620" y="244501"/>
                </a:lnTo>
                <a:lnTo>
                  <a:pt x="1188572" y="244501"/>
                </a:lnTo>
                <a:lnTo>
                  <a:pt x="1188572" y="604472"/>
                </a:lnTo>
                <a:lnTo>
                  <a:pt x="1139488" y="609420"/>
                </a:lnTo>
                <a:cubicBezTo>
                  <a:pt x="1024644" y="632920"/>
                  <a:pt x="938254" y="734534"/>
                  <a:pt x="938254" y="856326"/>
                </a:cubicBezTo>
                <a:cubicBezTo>
                  <a:pt x="938254" y="978118"/>
                  <a:pt x="1024644" y="1079732"/>
                  <a:pt x="1139488" y="1103233"/>
                </a:cubicBezTo>
                <a:lnTo>
                  <a:pt x="1188572" y="1108181"/>
                </a:lnTo>
                <a:lnTo>
                  <a:pt x="1188572" y="1395345"/>
                </a:lnTo>
                <a:lnTo>
                  <a:pt x="274064" y="1395345"/>
                </a:lnTo>
                <a:lnTo>
                  <a:pt x="274064" y="1106132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74064" y="606521"/>
                </a:lnTo>
                <a:lnTo>
                  <a:pt x="274064" y="244501"/>
                </a:lnTo>
                <a:lnTo>
                  <a:pt x="465083" y="244501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1" name="Freihandform: Form 10">
            <a:extLst>
              <a:ext uri="{FF2B5EF4-FFF2-40B4-BE49-F238E27FC236}">
                <a16:creationId xmlns:a16="http://schemas.microsoft.com/office/drawing/2014/main" id="{A9FDCEF0-003C-4676-AF80-FA5C2AB5AF61}"/>
              </a:ext>
            </a:extLst>
          </p:cNvPr>
          <p:cNvSpPr/>
          <p:nvPr/>
        </p:nvSpPr>
        <p:spPr>
          <a:xfrm>
            <a:off x="5488137" y="1150843"/>
            <a:ext cx="914508" cy="1376451"/>
          </a:xfrm>
          <a:custGeom>
            <a:avLst/>
            <a:gdLst>
              <a:gd name="connsiteX0" fmla="*/ 0 w 914508"/>
              <a:gd name="connsiteY0" fmla="*/ 0 h 1376451"/>
              <a:gd name="connsiteX1" fmla="*/ 218785 w 914508"/>
              <a:gd name="connsiteY1" fmla="*/ 0 h 1376451"/>
              <a:gd name="connsiteX2" fmla="*/ 223906 w 914508"/>
              <a:gd name="connsiteY2" fmla="*/ 50790 h 1376451"/>
              <a:gd name="connsiteX3" fmla="*/ 470812 w 914508"/>
              <a:gd name="connsiteY3" fmla="*/ 252025 h 1376451"/>
              <a:gd name="connsiteX4" fmla="*/ 717719 w 914508"/>
              <a:gd name="connsiteY4" fmla="*/ 50790 h 1376451"/>
              <a:gd name="connsiteX5" fmla="*/ 722839 w 914508"/>
              <a:gd name="connsiteY5" fmla="*/ 0 h 1376451"/>
              <a:gd name="connsiteX6" fmla="*/ 914508 w 914508"/>
              <a:gd name="connsiteY6" fmla="*/ 0 h 1376451"/>
              <a:gd name="connsiteX7" fmla="*/ 914508 w 914508"/>
              <a:gd name="connsiteY7" fmla="*/ 353716 h 1376451"/>
              <a:gd name="connsiteX8" fmla="*/ 878046 w 914508"/>
              <a:gd name="connsiteY8" fmla="*/ 357391 h 1376451"/>
              <a:gd name="connsiteX9" fmla="*/ 676812 w 914508"/>
              <a:gd name="connsiteY9" fmla="*/ 604298 h 1376451"/>
              <a:gd name="connsiteX10" fmla="*/ 878046 w 914508"/>
              <a:gd name="connsiteY10" fmla="*/ 851205 h 1376451"/>
              <a:gd name="connsiteX11" fmla="*/ 914508 w 914508"/>
              <a:gd name="connsiteY11" fmla="*/ 854881 h 1376451"/>
              <a:gd name="connsiteX12" fmla="*/ 914508 w 914508"/>
              <a:gd name="connsiteY12" fmla="*/ 1150844 h 1376451"/>
              <a:gd name="connsiteX13" fmla="*/ 720176 w 914508"/>
              <a:gd name="connsiteY13" fmla="*/ 1150844 h 1376451"/>
              <a:gd name="connsiteX14" fmla="*/ 717719 w 914508"/>
              <a:gd name="connsiteY14" fmla="*/ 1175216 h 1376451"/>
              <a:gd name="connsiteX15" fmla="*/ 470812 w 914508"/>
              <a:gd name="connsiteY15" fmla="*/ 1376451 h 1376451"/>
              <a:gd name="connsiteX16" fmla="*/ 223906 w 914508"/>
              <a:gd name="connsiteY16" fmla="*/ 1175216 h 1376451"/>
              <a:gd name="connsiteX17" fmla="*/ 221449 w 914508"/>
              <a:gd name="connsiteY17" fmla="*/ 1150844 h 1376451"/>
              <a:gd name="connsiteX18" fmla="*/ 0 w 914508"/>
              <a:gd name="connsiteY18" fmla="*/ 1150844 h 1376451"/>
              <a:gd name="connsiteX19" fmla="*/ 0 w 914508"/>
              <a:gd name="connsiteY19" fmla="*/ 853266 h 1376451"/>
              <a:gd name="connsiteX20" fmla="*/ 30341 w 914508"/>
              <a:gd name="connsiteY20" fmla="*/ 856325 h 1376451"/>
              <a:gd name="connsiteX21" fmla="*/ 282368 w 914508"/>
              <a:gd name="connsiteY21" fmla="*/ 604298 h 1376451"/>
              <a:gd name="connsiteX22" fmla="*/ 30341 w 914508"/>
              <a:gd name="connsiteY22" fmla="*/ 352271 h 1376451"/>
              <a:gd name="connsiteX23" fmla="*/ 0 w 914508"/>
              <a:gd name="connsiteY23" fmla="*/ 355330 h 13764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914508" h="1376451">
                <a:moveTo>
                  <a:pt x="0" y="0"/>
                </a:moveTo>
                <a:lnTo>
                  <a:pt x="218785" y="0"/>
                </a:lnTo>
                <a:lnTo>
                  <a:pt x="223906" y="50790"/>
                </a:lnTo>
                <a:cubicBezTo>
                  <a:pt x="247406" y="165635"/>
                  <a:pt x="349020" y="252025"/>
                  <a:pt x="470812" y="252025"/>
                </a:cubicBezTo>
                <a:cubicBezTo>
                  <a:pt x="592604" y="252025"/>
                  <a:pt x="694218" y="165635"/>
                  <a:pt x="717719" y="50790"/>
                </a:cubicBezTo>
                <a:lnTo>
                  <a:pt x="722839" y="0"/>
                </a:lnTo>
                <a:lnTo>
                  <a:pt x="914508" y="0"/>
                </a:lnTo>
                <a:lnTo>
                  <a:pt x="914508" y="353716"/>
                </a:lnTo>
                <a:lnTo>
                  <a:pt x="878046" y="357391"/>
                </a:lnTo>
                <a:cubicBezTo>
                  <a:pt x="763202" y="380892"/>
                  <a:pt x="676812" y="482506"/>
                  <a:pt x="676812" y="604298"/>
                </a:cubicBezTo>
                <a:cubicBezTo>
                  <a:pt x="676812" y="726090"/>
                  <a:pt x="763202" y="827704"/>
                  <a:pt x="878046" y="851205"/>
                </a:cubicBezTo>
                <a:lnTo>
                  <a:pt x="914508" y="854881"/>
                </a:lnTo>
                <a:lnTo>
                  <a:pt x="914508" y="1150844"/>
                </a:lnTo>
                <a:lnTo>
                  <a:pt x="720176" y="1150844"/>
                </a:lnTo>
                <a:lnTo>
                  <a:pt x="717719" y="1175216"/>
                </a:lnTo>
                <a:cubicBezTo>
                  <a:pt x="694218" y="1290061"/>
                  <a:pt x="592604" y="1376451"/>
                  <a:pt x="470812" y="1376451"/>
                </a:cubicBezTo>
                <a:cubicBezTo>
                  <a:pt x="349020" y="1376451"/>
                  <a:pt x="247406" y="1290061"/>
                  <a:pt x="223906" y="1175216"/>
                </a:cubicBezTo>
                <a:lnTo>
                  <a:pt x="221449" y="1150844"/>
                </a:lnTo>
                <a:lnTo>
                  <a:pt x="0" y="1150844"/>
                </a:lnTo>
                <a:lnTo>
                  <a:pt x="0" y="853266"/>
                </a:lnTo>
                <a:lnTo>
                  <a:pt x="30341" y="856325"/>
                </a:lnTo>
                <a:cubicBezTo>
                  <a:pt x="169532" y="856325"/>
                  <a:pt x="282368" y="743489"/>
                  <a:pt x="282368" y="604298"/>
                </a:cubicBezTo>
                <a:cubicBezTo>
                  <a:pt x="282368" y="465107"/>
                  <a:pt x="169532" y="352271"/>
                  <a:pt x="30341" y="352271"/>
                </a:cubicBezTo>
                <a:lnTo>
                  <a:pt x="0" y="35533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2" name="Freihandform: Form 11">
            <a:extLst>
              <a:ext uri="{FF2B5EF4-FFF2-40B4-BE49-F238E27FC236}">
                <a16:creationId xmlns:a16="http://schemas.microsoft.com/office/drawing/2014/main" id="{A1168E93-40DE-4BC6-8928-05AB5EFC23A1}"/>
              </a:ext>
            </a:extLst>
          </p:cNvPr>
          <p:cNvSpPr/>
          <p:nvPr/>
        </p:nvSpPr>
        <p:spPr>
          <a:xfrm>
            <a:off x="4328198" y="2301687"/>
            <a:ext cx="1442308" cy="1098009"/>
          </a:xfrm>
          <a:custGeom>
            <a:avLst/>
            <a:gdLst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0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26" fmla="*/ 244344 w 1442308"/>
              <a:gd name="connsiteY26" fmla="*/ 0 h 1150844"/>
              <a:gd name="connsiteX0" fmla="*/ 244344 w 1442308"/>
              <a:gd name="connsiteY0" fmla="*/ 379462 h 1150844"/>
              <a:gd name="connsiteX1" fmla="*/ 245431 w 1442308"/>
              <a:gd name="connsiteY1" fmla="*/ 0 h 1150844"/>
              <a:gd name="connsiteX2" fmla="*/ 245431 w 1442308"/>
              <a:gd name="connsiteY2" fmla="*/ 52835 h 1150844"/>
              <a:gd name="connsiteX3" fmla="*/ 424083 w 1442308"/>
              <a:gd name="connsiteY3" fmla="*/ 52835 h 1150844"/>
              <a:gd name="connsiteX4" fmla="*/ 426540 w 1442308"/>
              <a:gd name="connsiteY4" fmla="*/ 77207 h 1150844"/>
              <a:gd name="connsiteX5" fmla="*/ 673446 w 1442308"/>
              <a:gd name="connsiteY5" fmla="*/ 278442 h 1150844"/>
              <a:gd name="connsiteX6" fmla="*/ 920353 w 1442308"/>
              <a:gd name="connsiteY6" fmla="*/ 77207 h 1150844"/>
              <a:gd name="connsiteX7" fmla="*/ 922810 w 1442308"/>
              <a:gd name="connsiteY7" fmla="*/ 52835 h 1150844"/>
              <a:gd name="connsiteX8" fmla="*/ 1158852 w 1442308"/>
              <a:gd name="connsiteY8" fmla="*/ 52835 h 1150844"/>
              <a:gd name="connsiteX9" fmla="*/ 1158852 w 1442308"/>
              <a:gd name="connsiteY9" fmla="*/ 381855 h 1150844"/>
              <a:gd name="connsiteX10" fmla="*/ 1190281 w 1442308"/>
              <a:gd name="connsiteY10" fmla="*/ 378687 h 1150844"/>
              <a:gd name="connsiteX11" fmla="*/ 1442308 w 1442308"/>
              <a:gd name="connsiteY11" fmla="*/ 630714 h 1150844"/>
              <a:gd name="connsiteX12" fmla="*/ 1190281 w 1442308"/>
              <a:gd name="connsiteY12" fmla="*/ 882741 h 1150844"/>
              <a:gd name="connsiteX13" fmla="*/ 1158852 w 1442308"/>
              <a:gd name="connsiteY13" fmla="*/ 879573 h 1150844"/>
              <a:gd name="connsiteX14" fmla="*/ 1158852 w 1442308"/>
              <a:gd name="connsiteY14" fmla="*/ 1150844 h 1150844"/>
              <a:gd name="connsiteX15" fmla="*/ 925378 w 1442308"/>
              <a:gd name="connsiteY15" fmla="*/ 1150844 h 1150844"/>
              <a:gd name="connsiteX16" fmla="*/ 925474 w 1442308"/>
              <a:gd name="connsiteY16" fmla="*/ 1149890 h 1150844"/>
              <a:gd name="connsiteX17" fmla="*/ 673447 w 1442308"/>
              <a:gd name="connsiteY17" fmla="*/ 897863 h 1150844"/>
              <a:gd name="connsiteX18" fmla="*/ 421420 w 1442308"/>
              <a:gd name="connsiteY18" fmla="*/ 1149890 h 1150844"/>
              <a:gd name="connsiteX19" fmla="*/ 421516 w 1442308"/>
              <a:gd name="connsiteY19" fmla="*/ 1150844 h 1150844"/>
              <a:gd name="connsiteX20" fmla="*/ 244344 w 1442308"/>
              <a:gd name="connsiteY20" fmla="*/ 1150844 h 1150844"/>
              <a:gd name="connsiteX21" fmla="*/ 244344 w 1442308"/>
              <a:gd name="connsiteY21" fmla="*/ 881967 h 1150844"/>
              <a:gd name="connsiteX22" fmla="*/ 201234 w 1442308"/>
              <a:gd name="connsiteY22" fmla="*/ 877621 h 1150844"/>
              <a:gd name="connsiteX23" fmla="*/ 0 w 1442308"/>
              <a:gd name="connsiteY23" fmla="*/ 630714 h 1150844"/>
              <a:gd name="connsiteX24" fmla="*/ 201234 w 1442308"/>
              <a:gd name="connsiteY24" fmla="*/ 383807 h 1150844"/>
              <a:gd name="connsiteX25" fmla="*/ 244344 w 1442308"/>
              <a:gd name="connsiteY25" fmla="*/ 379462 h 1150844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  <a:gd name="connsiteX0" fmla="*/ 244344 w 1442308"/>
              <a:gd name="connsiteY0" fmla="*/ 326627 h 1098009"/>
              <a:gd name="connsiteX1" fmla="*/ 245431 w 1442308"/>
              <a:gd name="connsiteY1" fmla="*/ 0 h 1098009"/>
              <a:gd name="connsiteX2" fmla="*/ 424083 w 1442308"/>
              <a:gd name="connsiteY2" fmla="*/ 0 h 1098009"/>
              <a:gd name="connsiteX3" fmla="*/ 426540 w 1442308"/>
              <a:gd name="connsiteY3" fmla="*/ 24372 h 1098009"/>
              <a:gd name="connsiteX4" fmla="*/ 673446 w 1442308"/>
              <a:gd name="connsiteY4" fmla="*/ 225607 h 1098009"/>
              <a:gd name="connsiteX5" fmla="*/ 920353 w 1442308"/>
              <a:gd name="connsiteY5" fmla="*/ 24372 h 1098009"/>
              <a:gd name="connsiteX6" fmla="*/ 922810 w 1442308"/>
              <a:gd name="connsiteY6" fmla="*/ 0 h 1098009"/>
              <a:gd name="connsiteX7" fmla="*/ 1158852 w 1442308"/>
              <a:gd name="connsiteY7" fmla="*/ 0 h 1098009"/>
              <a:gd name="connsiteX8" fmla="*/ 1158852 w 1442308"/>
              <a:gd name="connsiteY8" fmla="*/ 329020 h 1098009"/>
              <a:gd name="connsiteX9" fmla="*/ 1190281 w 1442308"/>
              <a:gd name="connsiteY9" fmla="*/ 325852 h 1098009"/>
              <a:gd name="connsiteX10" fmla="*/ 1442308 w 1442308"/>
              <a:gd name="connsiteY10" fmla="*/ 577879 h 1098009"/>
              <a:gd name="connsiteX11" fmla="*/ 1190281 w 1442308"/>
              <a:gd name="connsiteY11" fmla="*/ 829906 h 1098009"/>
              <a:gd name="connsiteX12" fmla="*/ 1158852 w 1442308"/>
              <a:gd name="connsiteY12" fmla="*/ 826738 h 1098009"/>
              <a:gd name="connsiteX13" fmla="*/ 1158852 w 1442308"/>
              <a:gd name="connsiteY13" fmla="*/ 1098009 h 1098009"/>
              <a:gd name="connsiteX14" fmla="*/ 925378 w 1442308"/>
              <a:gd name="connsiteY14" fmla="*/ 1098009 h 1098009"/>
              <a:gd name="connsiteX15" fmla="*/ 925474 w 1442308"/>
              <a:gd name="connsiteY15" fmla="*/ 1097055 h 1098009"/>
              <a:gd name="connsiteX16" fmla="*/ 673447 w 1442308"/>
              <a:gd name="connsiteY16" fmla="*/ 845028 h 1098009"/>
              <a:gd name="connsiteX17" fmla="*/ 421420 w 1442308"/>
              <a:gd name="connsiteY17" fmla="*/ 1097055 h 1098009"/>
              <a:gd name="connsiteX18" fmla="*/ 421516 w 1442308"/>
              <a:gd name="connsiteY18" fmla="*/ 1098009 h 1098009"/>
              <a:gd name="connsiteX19" fmla="*/ 244344 w 1442308"/>
              <a:gd name="connsiteY19" fmla="*/ 1098009 h 1098009"/>
              <a:gd name="connsiteX20" fmla="*/ 244344 w 1442308"/>
              <a:gd name="connsiteY20" fmla="*/ 829132 h 1098009"/>
              <a:gd name="connsiteX21" fmla="*/ 201234 w 1442308"/>
              <a:gd name="connsiteY21" fmla="*/ 824786 h 1098009"/>
              <a:gd name="connsiteX22" fmla="*/ 0 w 1442308"/>
              <a:gd name="connsiteY22" fmla="*/ 577879 h 1098009"/>
              <a:gd name="connsiteX23" fmla="*/ 201234 w 1442308"/>
              <a:gd name="connsiteY23" fmla="*/ 330972 h 1098009"/>
              <a:gd name="connsiteX24" fmla="*/ 244344 w 1442308"/>
              <a:gd name="connsiteY24" fmla="*/ 326627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098009">
                <a:moveTo>
                  <a:pt x="244344" y="326627"/>
                </a:moveTo>
                <a:cubicBezTo>
                  <a:pt x="244887" y="163313"/>
                  <a:pt x="244887" y="163313"/>
                  <a:pt x="245431" y="0"/>
                </a:cubicBezTo>
                <a:lnTo>
                  <a:pt x="424083" y="0"/>
                </a:lnTo>
                <a:lnTo>
                  <a:pt x="426540" y="24372"/>
                </a:lnTo>
                <a:cubicBezTo>
                  <a:pt x="450040" y="139217"/>
                  <a:pt x="551654" y="225607"/>
                  <a:pt x="673446" y="225607"/>
                </a:cubicBezTo>
                <a:cubicBezTo>
                  <a:pt x="795238" y="225607"/>
                  <a:pt x="896852" y="139217"/>
                  <a:pt x="920353" y="24372"/>
                </a:cubicBezTo>
                <a:lnTo>
                  <a:pt x="922810" y="0"/>
                </a:lnTo>
                <a:lnTo>
                  <a:pt x="1158852" y="0"/>
                </a:lnTo>
                <a:lnTo>
                  <a:pt x="1158852" y="329020"/>
                </a:lnTo>
                <a:lnTo>
                  <a:pt x="1190281" y="325852"/>
                </a:lnTo>
                <a:cubicBezTo>
                  <a:pt x="1329472" y="325852"/>
                  <a:pt x="1442308" y="438688"/>
                  <a:pt x="1442308" y="577879"/>
                </a:cubicBezTo>
                <a:cubicBezTo>
                  <a:pt x="1442308" y="717070"/>
                  <a:pt x="1329472" y="829906"/>
                  <a:pt x="1190281" y="829906"/>
                </a:cubicBezTo>
                <a:lnTo>
                  <a:pt x="1158852" y="826738"/>
                </a:lnTo>
                <a:lnTo>
                  <a:pt x="1158852" y="1098009"/>
                </a:lnTo>
                <a:lnTo>
                  <a:pt x="925378" y="1098009"/>
                </a:lnTo>
                <a:lnTo>
                  <a:pt x="925474" y="1097055"/>
                </a:lnTo>
                <a:cubicBezTo>
                  <a:pt x="925474" y="957864"/>
                  <a:pt x="812638" y="845028"/>
                  <a:pt x="673447" y="845028"/>
                </a:cubicBezTo>
                <a:cubicBezTo>
                  <a:pt x="534256" y="845028"/>
                  <a:pt x="421420" y="957864"/>
                  <a:pt x="421420" y="1097055"/>
                </a:cubicBezTo>
                <a:lnTo>
                  <a:pt x="421516" y="1098009"/>
                </a:lnTo>
                <a:lnTo>
                  <a:pt x="244344" y="1098009"/>
                </a:lnTo>
                <a:lnTo>
                  <a:pt x="244344" y="829132"/>
                </a:lnTo>
                <a:lnTo>
                  <a:pt x="201234" y="824786"/>
                </a:lnTo>
                <a:cubicBezTo>
                  <a:pt x="86390" y="801285"/>
                  <a:pt x="0" y="699671"/>
                  <a:pt x="0" y="577879"/>
                </a:cubicBezTo>
                <a:cubicBezTo>
                  <a:pt x="0" y="456087"/>
                  <a:pt x="86390" y="354473"/>
                  <a:pt x="201234" y="330972"/>
                </a:cubicBezTo>
                <a:lnTo>
                  <a:pt x="244344" y="32662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3" name="Freihandform: Form 12">
            <a:extLst>
              <a:ext uri="{FF2B5EF4-FFF2-40B4-BE49-F238E27FC236}">
                <a16:creationId xmlns:a16="http://schemas.microsoft.com/office/drawing/2014/main" id="{43F88FD3-F3CD-4440-B92B-4321078C0C39}"/>
              </a:ext>
            </a:extLst>
          </p:cNvPr>
          <p:cNvSpPr/>
          <p:nvPr/>
        </p:nvSpPr>
        <p:spPr>
          <a:xfrm>
            <a:off x="1579023" y="5456883"/>
            <a:ext cx="1410503" cy="1395345"/>
          </a:xfrm>
          <a:custGeom>
            <a:avLst/>
            <a:gdLst>
              <a:gd name="connsiteX0" fmla="*/ 689351 w 1410503"/>
              <a:gd name="connsiteY0" fmla="*/ 0 h 1395345"/>
              <a:gd name="connsiteX1" fmla="*/ 936258 w 1410503"/>
              <a:gd name="connsiteY1" fmla="*/ 201234 h 1395345"/>
              <a:gd name="connsiteX2" fmla="*/ 940619 w 1410503"/>
              <a:gd name="connsiteY2" fmla="*/ 244501 h 1395345"/>
              <a:gd name="connsiteX3" fmla="*/ 1164503 w 1410503"/>
              <a:gd name="connsiteY3" fmla="*/ 244501 h 1395345"/>
              <a:gd name="connsiteX4" fmla="*/ 1164503 w 1410503"/>
              <a:gd name="connsiteY4" fmla="*/ 604907 h 1395345"/>
              <a:gd name="connsiteX5" fmla="*/ 1209268 w 1410503"/>
              <a:gd name="connsiteY5" fmla="*/ 609420 h 1395345"/>
              <a:gd name="connsiteX6" fmla="*/ 1410503 w 1410503"/>
              <a:gd name="connsiteY6" fmla="*/ 856326 h 1395345"/>
              <a:gd name="connsiteX7" fmla="*/ 1209268 w 1410503"/>
              <a:gd name="connsiteY7" fmla="*/ 1103233 h 1395345"/>
              <a:gd name="connsiteX8" fmla="*/ 1164503 w 1410503"/>
              <a:gd name="connsiteY8" fmla="*/ 1107746 h 1395345"/>
              <a:gd name="connsiteX9" fmla="*/ 1164503 w 1410503"/>
              <a:gd name="connsiteY9" fmla="*/ 1395345 h 1395345"/>
              <a:gd name="connsiteX10" fmla="*/ 249995 w 1410503"/>
              <a:gd name="connsiteY10" fmla="*/ 1395345 h 1395345"/>
              <a:gd name="connsiteX11" fmla="*/ 249995 w 1410503"/>
              <a:gd name="connsiteY11" fmla="*/ 1108148 h 1395345"/>
              <a:gd name="connsiteX12" fmla="*/ 201235 w 1410503"/>
              <a:gd name="connsiteY12" fmla="*/ 1103233 h 1395345"/>
              <a:gd name="connsiteX13" fmla="*/ 0 w 1410503"/>
              <a:gd name="connsiteY13" fmla="*/ 856326 h 1395345"/>
              <a:gd name="connsiteX14" fmla="*/ 201235 w 1410503"/>
              <a:gd name="connsiteY14" fmla="*/ 609420 h 1395345"/>
              <a:gd name="connsiteX15" fmla="*/ 249995 w 1410503"/>
              <a:gd name="connsiteY15" fmla="*/ 604504 h 1395345"/>
              <a:gd name="connsiteX16" fmla="*/ 249995 w 1410503"/>
              <a:gd name="connsiteY16" fmla="*/ 244501 h 1395345"/>
              <a:gd name="connsiteX17" fmla="*/ 438083 w 1410503"/>
              <a:gd name="connsiteY17" fmla="*/ 244501 h 1395345"/>
              <a:gd name="connsiteX18" fmla="*/ 442444 w 1410503"/>
              <a:gd name="connsiteY18" fmla="*/ 201234 h 1395345"/>
              <a:gd name="connsiteX19" fmla="*/ 689351 w 1410503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10503" h="1395345">
                <a:moveTo>
                  <a:pt x="689351" y="0"/>
                </a:moveTo>
                <a:cubicBezTo>
                  <a:pt x="811143" y="0"/>
                  <a:pt x="912757" y="86390"/>
                  <a:pt x="936258" y="201234"/>
                </a:cubicBezTo>
                <a:lnTo>
                  <a:pt x="940619" y="244501"/>
                </a:lnTo>
                <a:lnTo>
                  <a:pt x="1164503" y="244501"/>
                </a:lnTo>
                <a:lnTo>
                  <a:pt x="1164503" y="604907"/>
                </a:lnTo>
                <a:lnTo>
                  <a:pt x="1209268" y="609420"/>
                </a:lnTo>
                <a:cubicBezTo>
                  <a:pt x="1324113" y="632920"/>
                  <a:pt x="1410503" y="734534"/>
                  <a:pt x="1410503" y="856326"/>
                </a:cubicBezTo>
                <a:cubicBezTo>
                  <a:pt x="1410503" y="978118"/>
                  <a:pt x="1324113" y="1079732"/>
                  <a:pt x="1209268" y="1103233"/>
                </a:cubicBezTo>
                <a:lnTo>
                  <a:pt x="1164503" y="1107746"/>
                </a:lnTo>
                <a:lnTo>
                  <a:pt x="1164503" y="1395345"/>
                </a:lnTo>
                <a:lnTo>
                  <a:pt x="249995" y="1395345"/>
                </a:lnTo>
                <a:lnTo>
                  <a:pt x="249995" y="1108148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49995" y="604504"/>
                </a:lnTo>
                <a:lnTo>
                  <a:pt x="249995" y="244501"/>
                </a:lnTo>
                <a:lnTo>
                  <a:pt x="438083" y="244501"/>
                </a:lnTo>
                <a:lnTo>
                  <a:pt x="442444" y="201234"/>
                </a:lnTo>
                <a:cubicBezTo>
                  <a:pt x="465945" y="86390"/>
                  <a:pt x="567559" y="0"/>
                  <a:pt x="689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4" name="Freihandform: Form 13">
            <a:extLst>
              <a:ext uri="{FF2B5EF4-FFF2-40B4-BE49-F238E27FC236}">
                <a16:creationId xmlns:a16="http://schemas.microsoft.com/office/drawing/2014/main" id="{E97F4AD9-1412-490B-B972-204541C07DA6}"/>
              </a:ext>
            </a:extLst>
          </p:cNvPr>
          <p:cNvSpPr/>
          <p:nvPr/>
        </p:nvSpPr>
        <p:spPr>
          <a:xfrm>
            <a:off x="3389943" y="-2"/>
            <a:ext cx="1442308" cy="1402871"/>
          </a:xfrm>
          <a:custGeom>
            <a:avLst/>
            <a:gdLst>
              <a:gd name="connsiteX0" fmla="*/ 269177 w 1442308"/>
              <a:gd name="connsiteY0" fmla="*/ 0 h 1402871"/>
              <a:gd name="connsiteX1" fmla="*/ 1183685 w 1442308"/>
              <a:gd name="connsiteY1" fmla="*/ 0 h 1402871"/>
              <a:gd name="connsiteX2" fmla="*/ 1183685 w 1442308"/>
              <a:gd name="connsiteY2" fmla="*/ 330072 h 1402871"/>
              <a:gd name="connsiteX3" fmla="*/ 1190281 w 1442308"/>
              <a:gd name="connsiteY3" fmla="*/ 329407 h 1402871"/>
              <a:gd name="connsiteX4" fmla="*/ 1442308 w 1442308"/>
              <a:gd name="connsiteY4" fmla="*/ 581434 h 1402871"/>
              <a:gd name="connsiteX5" fmla="*/ 1190281 w 1442308"/>
              <a:gd name="connsiteY5" fmla="*/ 833461 h 1402871"/>
              <a:gd name="connsiteX6" fmla="*/ 1183685 w 1442308"/>
              <a:gd name="connsiteY6" fmla="*/ 832796 h 1402871"/>
              <a:gd name="connsiteX7" fmla="*/ 1183685 w 1442308"/>
              <a:gd name="connsiteY7" fmla="*/ 1150844 h 1402871"/>
              <a:gd name="connsiteX8" fmla="*/ 968379 w 1442308"/>
              <a:gd name="connsiteY8" fmla="*/ 1150844 h 1402871"/>
              <a:gd name="connsiteX9" fmla="*/ 716352 w 1442308"/>
              <a:gd name="connsiteY9" fmla="*/ 1402871 h 1402871"/>
              <a:gd name="connsiteX10" fmla="*/ 464325 w 1442308"/>
              <a:gd name="connsiteY10" fmla="*/ 1150844 h 1402871"/>
              <a:gd name="connsiteX11" fmla="*/ 269177 w 1442308"/>
              <a:gd name="connsiteY11" fmla="*/ 1150844 h 1402871"/>
              <a:gd name="connsiteX12" fmla="*/ 269177 w 1442308"/>
              <a:gd name="connsiteY12" fmla="*/ 831732 h 1402871"/>
              <a:gd name="connsiteX13" fmla="*/ 252027 w 1442308"/>
              <a:gd name="connsiteY13" fmla="*/ 833461 h 1402871"/>
              <a:gd name="connsiteX14" fmla="*/ 0 w 1442308"/>
              <a:gd name="connsiteY14" fmla="*/ 581434 h 1402871"/>
              <a:gd name="connsiteX15" fmla="*/ 252027 w 1442308"/>
              <a:gd name="connsiteY15" fmla="*/ 329407 h 1402871"/>
              <a:gd name="connsiteX16" fmla="*/ 269177 w 1442308"/>
              <a:gd name="connsiteY16" fmla="*/ 331136 h 14028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1442308" h="1402871">
                <a:moveTo>
                  <a:pt x="269177" y="0"/>
                </a:moveTo>
                <a:lnTo>
                  <a:pt x="1183685" y="0"/>
                </a:lnTo>
                <a:lnTo>
                  <a:pt x="1183685" y="330072"/>
                </a:lnTo>
                <a:lnTo>
                  <a:pt x="1190281" y="329407"/>
                </a:lnTo>
                <a:cubicBezTo>
                  <a:pt x="1329472" y="329407"/>
                  <a:pt x="1442308" y="442243"/>
                  <a:pt x="1442308" y="581434"/>
                </a:cubicBezTo>
                <a:cubicBezTo>
                  <a:pt x="1442308" y="720625"/>
                  <a:pt x="1329472" y="833461"/>
                  <a:pt x="1190281" y="833461"/>
                </a:cubicBezTo>
                <a:lnTo>
                  <a:pt x="1183685" y="832796"/>
                </a:lnTo>
                <a:lnTo>
                  <a:pt x="1183685" y="1150844"/>
                </a:lnTo>
                <a:lnTo>
                  <a:pt x="968379" y="1150844"/>
                </a:lnTo>
                <a:cubicBezTo>
                  <a:pt x="968379" y="1290035"/>
                  <a:pt x="855543" y="1402871"/>
                  <a:pt x="716352" y="1402871"/>
                </a:cubicBezTo>
                <a:cubicBezTo>
                  <a:pt x="577161" y="1402871"/>
                  <a:pt x="464325" y="1290035"/>
                  <a:pt x="464325" y="1150844"/>
                </a:cubicBezTo>
                <a:lnTo>
                  <a:pt x="269177" y="1150844"/>
                </a:lnTo>
                <a:lnTo>
                  <a:pt x="269177" y="831732"/>
                </a:lnTo>
                <a:lnTo>
                  <a:pt x="252027" y="833461"/>
                </a:lnTo>
                <a:cubicBezTo>
                  <a:pt x="112836" y="833461"/>
                  <a:pt x="0" y="720625"/>
                  <a:pt x="0" y="581434"/>
                </a:cubicBezTo>
                <a:cubicBezTo>
                  <a:pt x="0" y="442243"/>
                  <a:pt x="112836" y="329407"/>
                  <a:pt x="252027" y="329407"/>
                </a:cubicBezTo>
                <a:lnTo>
                  <a:pt x="269177" y="33113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5" name="Freihandform: Form 14">
            <a:extLst>
              <a:ext uri="{FF2B5EF4-FFF2-40B4-BE49-F238E27FC236}">
                <a16:creationId xmlns:a16="http://schemas.microsoft.com/office/drawing/2014/main" id="{1C85F165-E5CD-43FB-9C87-032DE890B0F3}"/>
              </a:ext>
            </a:extLst>
          </p:cNvPr>
          <p:cNvSpPr/>
          <p:nvPr/>
        </p:nvSpPr>
        <p:spPr>
          <a:xfrm>
            <a:off x="5249446" y="4301798"/>
            <a:ext cx="1402551" cy="1399584"/>
          </a:xfrm>
          <a:custGeom>
            <a:avLst/>
            <a:gdLst>
              <a:gd name="connsiteX0" fmla="*/ 692497 w 1402551"/>
              <a:gd name="connsiteY0" fmla="*/ 0 h 1399584"/>
              <a:gd name="connsiteX1" fmla="*/ 939404 w 1402551"/>
              <a:gd name="connsiteY1" fmla="*/ 201234 h 1399584"/>
              <a:gd name="connsiteX2" fmla="*/ 944193 w 1402551"/>
              <a:gd name="connsiteY2" fmla="*/ 248740 h 1399584"/>
              <a:gd name="connsiteX3" fmla="*/ 1152114 w 1402551"/>
              <a:gd name="connsiteY3" fmla="*/ 248740 h 1399584"/>
              <a:gd name="connsiteX4" fmla="*/ 1152114 w 1402551"/>
              <a:gd name="connsiteY4" fmla="*/ 604460 h 1399584"/>
              <a:gd name="connsiteX5" fmla="*/ 1201317 w 1402551"/>
              <a:gd name="connsiteY5" fmla="*/ 609420 h 1399584"/>
              <a:gd name="connsiteX6" fmla="*/ 1402551 w 1402551"/>
              <a:gd name="connsiteY6" fmla="*/ 856326 h 1399584"/>
              <a:gd name="connsiteX7" fmla="*/ 1201317 w 1402551"/>
              <a:gd name="connsiteY7" fmla="*/ 1103233 h 1399584"/>
              <a:gd name="connsiteX8" fmla="*/ 1152114 w 1402551"/>
              <a:gd name="connsiteY8" fmla="*/ 1108193 h 1399584"/>
              <a:gd name="connsiteX9" fmla="*/ 1152114 w 1402551"/>
              <a:gd name="connsiteY9" fmla="*/ 1399584 h 1399584"/>
              <a:gd name="connsiteX10" fmla="*/ 954798 w 1402551"/>
              <a:gd name="connsiteY10" fmla="*/ 1399584 h 1399584"/>
              <a:gd name="connsiteX11" fmla="*/ 950436 w 1402551"/>
              <a:gd name="connsiteY11" fmla="*/ 1356320 h 1399584"/>
              <a:gd name="connsiteX12" fmla="*/ 703529 w 1402551"/>
              <a:gd name="connsiteY12" fmla="*/ 1155085 h 1399584"/>
              <a:gd name="connsiteX13" fmla="*/ 456623 w 1402551"/>
              <a:gd name="connsiteY13" fmla="*/ 1356320 h 1399584"/>
              <a:gd name="connsiteX14" fmla="*/ 452261 w 1402551"/>
              <a:gd name="connsiteY14" fmla="*/ 1399584 h 1399584"/>
              <a:gd name="connsiteX15" fmla="*/ 237606 w 1402551"/>
              <a:gd name="connsiteY15" fmla="*/ 1399584 h 1399584"/>
              <a:gd name="connsiteX16" fmla="*/ 237606 w 1402551"/>
              <a:gd name="connsiteY16" fmla="*/ 1106899 h 1399584"/>
              <a:gd name="connsiteX17" fmla="*/ 201235 w 1402551"/>
              <a:gd name="connsiteY17" fmla="*/ 1103233 h 1399584"/>
              <a:gd name="connsiteX18" fmla="*/ 0 w 1402551"/>
              <a:gd name="connsiteY18" fmla="*/ 856326 h 1399584"/>
              <a:gd name="connsiteX19" fmla="*/ 201235 w 1402551"/>
              <a:gd name="connsiteY19" fmla="*/ 609420 h 1399584"/>
              <a:gd name="connsiteX20" fmla="*/ 237606 w 1402551"/>
              <a:gd name="connsiteY20" fmla="*/ 605753 h 1399584"/>
              <a:gd name="connsiteX21" fmla="*/ 237606 w 1402551"/>
              <a:gd name="connsiteY21" fmla="*/ 248740 h 1399584"/>
              <a:gd name="connsiteX22" fmla="*/ 440802 w 1402551"/>
              <a:gd name="connsiteY22" fmla="*/ 248740 h 1399584"/>
              <a:gd name="connsiteX23" fmla="*/ 445591 w 1402551"/>
              <a:gd name="connsiteY23" fmla="*/ 201234 h 1399584"/>
              <a:gd name="connsiteX24" fmla="*/ 692497 w 1402551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1" h="1399584">
                <a:moveTo>
                  <a:pt x="692497" y="0"/>
                </a:moveTo>
                <a:cubicBezTo>
                  <a:pt x="814289" y="0"/>
                  <a:pt x="915903" y="86390"/>
                  <a:pt x="939404" y="201234"/>
                </a:cubicBezTo>
                <a:lnTo>
                  <a:pt x="944193" y="248740"/>
                </a:lnTo>
                <a:lnTo>
                  <a:pt x="1152114" y="248740"/>
                </a:lnTo>
                <a:lnTo>
                  <a:pt x="1152114" y="604460"/>
                </a:lnTo>
                <a:lnTo>
                  <a:pt x="1201317" y="609420"/>
                </a:lnTo>
                <a:cubicBezTo>
                  <a:pt x="1316161" y="632920"/>
                  <a:pt x="1402551" y="734534"/>
                  <a:pt x="1402551" y="856326"/>
                </a:cubicBezTo>
                <a:cubicBezTo>
                  <a:pt x="1402551" y="978118"/>
                  <a:pt x="1316161" y="1079732"/>
                  <a:pt x="1201317" y="1103233"/>
                </a:cubicBezTo>
                <a:lnTo>
                  <a:pt x="1152114" y="1108193"/>
                </a:lnTo>
                <a:lnTo>
                  <a:pt x="1152114" y="1399584"/>
                </a:lnTo>
                <a:lnTo>
                  <a:pt x="954798" y="1399584"/>
                </a:lnTo>
                <a:lnTo>
                  <a:pt x="950436" y="1356320"/>
                </a:lnTo>
                <a:cubicBezTo>
                  <a:pt x="926935" y="1241475"/>
                  <a:pt x="825321" y="1155085"/>
                  <a:pt x="703529" y="1155085"/>
                </a:cubicBezTo>
                <a:cubicBezTo>
                  <a:pt x="581737" y="1155085"/>
                  <a:pt x="480123" y="1241475"/>
                  <a:pt x="456623" y="1356320"/>
                </a:cubicBezTo>
                <a:lnTo>
                  <a:pt x="452261" y="1399584"/>
                </a:lnTo>
                <a:lnTo>
                  <a:pt x="237606" y="1399584"/>
                </a:lnTo>
                <a:lnTo>
                  <a:pt x="237606" y="1106899"/>
                </a:lnTo>
                <a:lnTo>
                  <a:pt x="201235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5" y="609420"/>
                </a:cubicBezTo>
                <a:lnTo>
                  <a:pt x="237606" y="605753"/>
                </a:lnTo>
                <a:lnTo>
                  <a:pt x="237606" y="248740"/>
                </a:lnTo>
                <a:lnTo>
                  <a:pt x="440802" y="248740"/>
                </a:lnTo>
                <a:lnTo>
                  <a:pt x="445591" y="201234"/>
                </a:lnTo>
                <a:cubicBezTo>
                  <a:pt x="469091" y="86390"/>
                  <a:pt x="570705" y="0"/>
                  <a:pt x="69249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6" name="Freihandform: Form 15">
            <a:extLst>
              <a:ext uri="{FF2B5EF4-FFF2-40B4-BE49-F238E27FC236}">
                <a16:creationId xmlns:a16="http://schemas.microsoft.com/office/drawing/2014/main" id="{EBADF902-438F-4F10-A892-4CF6B4BD9F36}"/>
              </a:ext>
            </a:extLst>
          </p:cNvPr>
          <p:cNvSpPr/>
          <p:nvPr/>
        </p:nvSpPr>
        <p:spPr>
          <a:xfrm>
            <a:off x="1828624" y="2301687"/>
            <a:ext cx="914902" cy="1098009"/>
          </a:xfrm>
          <a:custGeom>
            <a:avLst/>
            <a:gdLst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0 w 914508"/>
              <a:gd name="connsiteY0" fmla="*/ 0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29" fmla="*/ 0 w 914508"/>
              <a:gd name="connsiteY29" fmla="*/ 0 h 1150844"/>
              <a:gd name="connsiteX0" fmla="*/ 0 w 914508"/>
              <a:gd name="connsiteY0" fmla="*/ 379493 h 1150844"/>
              <a:gd name="connsiteX1" fmla="*/ 1085 w 914508"/>
              <a:gd name="connsiteY1" fmla="*/ 0 h 1150844"/>
              <a:gd name="connsiteX2" fmla="*/ 1085 w 914508"/>
              <a:gd name="connsiteY2" fmla="*/ 52835 h 1150844"/>
              <a:gd name="connsiteX3" fmla="*/ 195966 w 914508"/>
              <a:gd name="connsiteY3" fmla="*/ 52835 h 1150844"/>
              <a:gd name="connsiteX4" fmla="*/ 198423 w 914508"/>
              <a:gd name="connsiteY4" fmla="*/ 77207 h 1150844"/>
              <a:gd name="connsiteX5" fmla="*/ 445330 w 914508"/>
              <a:gd name="connsiteY5" fmla="*/ 278442 h 1150844"/>
              <a:gd name="connsiteX6" fmla="*/ 692237 w 914508"/>
              <a:gd name="connsiteY6" fmla="*/ 77207 h 1150844"/>
              <a:gd name="connsiteX7" fmla="*/ 694694 w 914508"/>
              <a:gd name="connsiteY7" fmla="*/ 52835 h 1150844"/>
              <a:gd name="connsiteX8" fmla="*/ 914508 w 914508"/>
              <a:gd name="connsiteY8" fmla="*/ 52835 h 1150844"/>
              <a:gd name="connsiteX9" fmla="*/ 914508 w 914508"/>
              <a:gd name="connsiteY9" fmla="*/ 378692 h 1150844"/>
              <a:gd name="connsiteX10" fmla="*/ 914454 w 914508"/>
              <a:gd name="connsiteY10" fmla="*/ 378686 h 1150844"/>
              <a:gd name="connsiteX11" fmla="*/ 662427 w 914508"/>
              <a:gd name="connsiteY11" fmla="*/ 630713 h 1150844"/>
              <a:gd name="connsiteX12" fmla="*/ 914454 w 914508"/>
              <a:gd name="connsiteY12" fmla="*/ 882740 h 1150844"/>
              <a:gd name="connsiteX13" fmla="*/ 914508 w 914508"/>
              <a:gd name="connsiteY13" fmla="*/ 882735 h 1150844"/>
              <a:gd name="connsiteX14" fmla="*/ 914508 w 914508"/>
              <a:gd name="connsiteY14" fmla="*/ 1150843 h 1150844"/>
              <a:gd name="connsiteX15" fmla="*/ 914508 w 914508"/>
              <a:gd name="connsiteY15" fmla="*/ 1150844 h 1150844"/>
              <a:gd name="connsiteX16" fmla="*/ 914507 w 914508"/>
              <a:gd name="connsiteY16" fmla="*/ 1150844 h 1150844"/>
              <a:gd name="connsiteX17" fmla="*/ 914507 w 914508"/>
              <a:gd name="connsiteY17" fmla="*/ 1150842 h 1150844"/>
              <a:gd name="connsiteX18" fmla="*/ 697260 w 914508"/>
              <a:gd name="connsiteY18" fmla="*/ 1150842 h 1150844"/>
              <a:gd name="connsiteX19" fmla="*/ 697356 w 914508"/>
              <a:gd name="connsiteY19" fmla="*/ 1149888 h 1150844"/>
              <a:gd name="connsiteX20" fmla="*/ 445329 w 914508"/>
              <a:gd name="connsiteY20" fmla="*/ 897861 h 1150844"/>
              <a:gd name="connsiteX21" fmla="*/ 193302 w 914508"/>
              <a:gd name="connsiteY21" fmla="*/ 1149888 h 1150844"/>
              <a:gd name="connsiteX22" fmla="*/ 193398 w 914508"/>
              <a:gd name="connsiteY22" fmla="*/ 1150842 h 1150844"/>
              <a:gd name="connsiteX23" fmla="*/ 0 w 914508"/>
              <a:gd name="connsiteY23" fmla="*/ 1150842 h 1150844"/>
              <a:gd name="connsiteX24" fmla="*/ 0 w 914508"/>
              <a:gd name="connsiteY24" fmla="*/ 881933 h 1150844"/>
              <a:gd name="connsiteX25" fmla="*/ 8006 w 914508"/>
              <a:gd name="connsiteY25" fmla="*/ 882740 h 1150844"/>
              <a:gd name="connsiteX26" fmla="*/ 260033 w 914508"/>
              <a:gd name="connsiteY26" fmla="*/ 630713 h 1150844"/>
              <a:gd name="connsiteX27" fmla="*/ 8006 w 914508"/>
              <a:gd name="connsiteY27" fmla="*/ 378686 h 1150844"/>
              <a:gd name="connsiteX28" fmla="*/ 0 w 914508"/>
              <a:gd name="connsiteY28" fmla="*/ 379493 h 1150844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13986 w 928494"/>
              <a:gd name="connsiteY0" fmla="*/ 326658 h 1098009"/>
              <a:gd name="connsiteX1" fmla="*/ 15071 w 928494"/>
              <a:gd name="connsiteY1" fmla="*/ 0 h 1098009"/>
              <a:gd name="connsiteX2" fmla="*/ 209952 w 928494"/>
              <a:gd name="connsiteY2" fmla="*/ 0 h 1098009"/>
              <a:gd name="connsiteX3" fmla="*/ 212409 w 928494"/>
              <a:gd name="connsiteY3" fmla="*/ 24372 h 1098009"/>
              <a:gd name="connsiteX4" fmla="*/ 459316 w 928494"/>
              <a:gd name="connsiteY4" fmla="*/ 225607 h 1098009"/>
              <a:gd name="connsiteX5" fmla="*/ 706223 w 928494"/>
              <a:gd name="connsiteY5" fmla="*/ 24372 h 1098009"/>
              <a:gd name="connsiteX6" fmla="*/ 708680 w 928494"/>
              <a:gd name="connsiteY6" fmla="*/ 0 h 1098009"/>
              <a:gd name="connsiteX7" fmla="*/ 928494 w 928494"/>
              <a:gd name="connsiteY7" fmla="*/ 0 h 1098009"/>
              <a:gd name="connsiteX8" fmla="*/ 928494 w 928494"/>
              <a:gd name="connsiteY8" fmla="*/ 325857 h 1098009"/>
              <a:gd name="connsiteX9" fmla="*/ 928440 w 928494"/>
              <a:gd name="connsiteY9" fmla="*/ 325851 h 1098009"/>
              <a:gd name="connsiteX10" fmla="*/ 676413 w 928494"/>
              <a:gd name="connsiteY10" fmla="*/ 577878 h 1098009"/>
              <a:gd name="connsiteX11" fmla="*/ 928440 w 928494"/>
              <a:gd name="connsiteY11" fmla="*/ 829905 h 1098009"/>
              <a:gd name="connsiteX12" fmla="*/ 928494 w 928494"/>
              <a:gd name="connsiteY12" fmla="*/ 829900 h 1098009"/>
              <a:gd name="connsiteX13" fmla="*/ 928494 w 928494"/>
              <a:gd name="connsiteY13" fmla="*/ 1098008 h 1098009"/>
              <a:gd name="connsiteX14" fmla="*/ 928494 w 928494"/>
              <a:gd name="connsiteY14" fmla="*/ 1098009 h 1098009"/>
              <a:gd name="connsiteX15" fmla="*/ 928493 w 928494"/>
              <a:gd name="connsiteY15" fmla="*/ 1098009 h 1098009"/>
              <a:gd name="connsiteX16" fmla="*/ 928493 w 928494"/>
              <a:gd name="connsiteY16" fmla="*/ 1098007 h 1098009"/>
              <a:gd name="connsiteX17" fmla="*/ 711246 w 928494"/>
              <a:gd name="connsiteY17" fmla="*/ 1098007 h 1098009"/>
              <a:gd name="connsiteX18" fmla="*/ 711342 w 928494"/>
              <a:gd name="connsiteY18" fmla="*/ 1097053 h 1098009"/>
              <a:gd name="connsiteX19" fmla="*/ 459315 w 928494"/>
              <a:gd name="connsiteY19" fmla="*/ 845026 h 1098009"/>
              <a:gd name="connsiteX20" fmla="*/ 207288 w 928494"/>
              <a:gd name="connsiteY20" fmla="*/ 1097053 h 1098009"/>
              <a:gd name="connsiteX21" fmla="*/ 207384 w 928494"/>
              <a:gd name="connsiteY21" fmla="*/ 1098007 h 1098009"/>
              <a:gd name="connsiteX22" fmla="*/ 13986 w 928494"/>
              <a:gd name="connsiteY22" fmla="*/ 1098007 h 1098009"/>
              <a:gd name="connsiteX23" fmla="*/ 13986 w 928494"/>
              <a:gd name="connsiteY23" fmla="*/ 829098 h 1098009"/>
              <a:gd name="connsiteX24" fmla="*/ 21992 w 928494"/>
              <a:gd name="connsiteY24" fmla="*/ 829905 h 1098009"/>
              <a:gd name="connsiteX25" fmla="*/ 274019 w 928494"/>
              <a:gd name="connsiteY25" fmla="*/ 577878 h 1098009"/>
              <a:gd name="connsiteX26" fmla="*/ 21992 w 928494"/>
              <a:gd name="connsiteY26" fmla="*/ 325851 h 1098009"/>
              <a:gd name="connsiteX27" fmla="*/ 13986 w 928494"/>
              <a:gd name="connsiteY27" fmla="*/ 326658 h 1098009"/>
              <a:gd name="connsiteX0" fmla="*/ 394 w 914902"/>
              <a:gd name="connsiteY0" fmla="*/ 326658 h 1098009"/>
              <a:gd name="connsiteX1" fmla="*/ 1479 w 914902"/>
              <a:gd name="connsiteY1" fmla="*/ 0 h 1098009"/>
              <a:gd name="connsiteX2" fmla="*/ 196360 w 914902"/>
              <a:gd name="connsiteY2" fmla="*/ 0 h 1098009"/>
              <a:gd name="connsiteX3" fmla="*/ 198817 w 914902"/>
              <a:gd name="connsiteY3" fmla="*/ 24372 h 1098009"/>
              <a:gd name="connsiteX4" fmla="*/ 445724 w 914902"/>
              <a:gd name="connsiteY4" fmla="*/ 225607 h 1098009"/>
              <a:gd name="connsiteX5" fmla="*/ 692631 w 914902"/>
              <a:gd name="connsiteY5" fmla="*/ 24372 h 1098009"/>
              <a:gd name="connsiteX6" fmla="*/ 695088 w 914902"/>
              <a:gd name="connsiteY6" fmla="*/ 0 h 1098009"/>
              <a:gd name="connsiteX7" fmla="*/ 914902 w 914902"/>
              <a:gd name="connsiteY7" fmla="*/ 0 h 1098009"/>
              <a:gd name="connsiteX8" fmla="*/ 914902 w 914902"/>
              <a:gd name="connsiteY8" fmla="*/ 325857 h 1098009"/>
              <a:gd name="connsiteX9" fmla="*/ 914848 w 914902"/>
              <a:gd name="connsiteY9" fmla="*/ 325851 h 1098009"/>
              <a:gd name="connsiteX10" fmla="*/ 662821 w 914902"/>
              <a:gd name="connsiteY10" fmla="*/ 577878 h 1098009"/>
              <a:gd name="connsiteX11" fmla="*/ 914848 w 914902"/>
              <a:gd name="connsiteY11" fmla="*/ 829905 h 1098009"/>
              <a:gd name="connsiteX12" fmla="*/ 914902 w 914902"/>
              <a:gd name="connsiteY12" fmla="*/ 829900 h 1098009"/>
              <a:gd name="connsiteX13" fmla="*/ 914902 w 914902"/>
              <a:gd name="connsiteY13" fmla="*/ 1098008 h 1098009"/>
              <a:gd name="connsiteX14" fmla="*/ 914902 w 914902"/>
              <a:gd name="connsiteY14" fmla="*/ 1098009 h 1098009"/>
              <a:gd name="connsiteX15" fmla="*/ 914901 w 914902"/>
              <a:gd name="connsiteY15" fmla="*/ 1098009 h 1098009"/>
              <a:gd name="connsiteX16" fmla="*/ 914901 w 914902"/>
              <a:gd name="connsiteY16" fmla="*/ 1098007 h 1098009"/>
              <a:gd name="connsiteX17" fmla="*/ 697654 w 914902"/>
              <a:gd name="connsiteY17" fmla="*/ 1098007 h 1098009"/>
              <a:gd name="connsiteX18" fmla="*/ 697750 w 914902"/>
              <a:gd name="connsiteY18" fmla="*/ 1097053 h 1098009"/>
              <a:gd name="connsiteX19" fmla="*/ 445723 w 914902"/>
              <a:gd name="connsiteY19" fmla="*/ 845026 h 1098009"/>
              <a:gd name="connsiteX20" fmla="*/ 193696 w 914902"/>
              <a:gd name="connsiteY20" fmla="*/ 1097053 h 1098009"/>
              <a:gd name="connsiteX21" fmla="*/ 193792 w 914902"/>
              <a:gd name="connsiteY21" fmla="*/ 1098007 h 1098009"/>
              <a:gd name="connsiteX22" fmla="*/ 394 w 914902"/>
              <a:gd name="connsiteY22" fmla="*/ 1098007 h 1098009"/>
              <a:gd name="connsiteX23" fmla="*/ 394 w 914902"/>
              <a:gd name="connsiteY23" fmla="*/ 829098 h 1098009"/>
              <a:gd name="connsiteX24" fmla="*/ 8400 w 914902"/>
              <a:gd name="connsiteY24" fmla="*/ 829905 h 1098009"/>
              <a:gd name="connsiteX25" fmla="*/ 260427 w 914902"/>
              <a:gd name="connsiteY25" fmla="*/ 577878 h 1098009"/>
              <a:gd name="connsiteX26" fmla="*/ 8400 w 914902"/>
              <a:gd name="connsiteY26" fmla="*/ 325851 h 1098009"/>
              <a:gd name="connsiteX27" fmla="*/ 394 w 914902"/>
              <a:gd name="connsiteY27" fmla="*/ 326658 h 1098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</a:cxnLst>
            <a:rect l="l" t="t" r="r" b="b"/>
            <a:pathLst>
              <a:path w="914902" h="1098009">
                <a:moveTo>
                  <a:pt x="394" y="326658"/>
                </a:moveTo>
                <a:cubicBezTo>
                  <a:pt x="-759" y="272350"/>
                  <a:pt x="936" y="163329"/>
                  <a:pt x="1479" y="0"/>
                </a:cubicBezTo>
                <a:lnTo>
                  <a:pt x="196360" y="0"/>
                </a:lnTo>
                <a:lnTo>
                  <a:pt x="198817" y="24372"/>
                </a:lnTo>
                <a:cubicBezTo>
                  <a:pt x="222318" y="139217"/>
                  <a:pt x="323932" y="225607"/>
                  <a:pt x="445724" y="225607"/>
                </a:cubicBezTo>
                <a:cubicBezTo>
                  <a:pt x="567516" y="225607"/>
                  <a:pt x="669130" y="139217"/>
                  <a:pt x="692631" y="24372"/>
                </a:cubicBezTo>
                <a:lnTo>
                  <a:pt x="695088" y="0"/>
                </a:lnTo>
                <a:lnTo>
                  <a:pt x="914902" y="0"/>
                </a:lnTo>
                <a:lnTo>
                  <a:pt x="914902" y="325857"/>
                </a:lnTo>
                <a:lnTo>
                  <a:pt x="914848" y="325851"/>
                </a:lnTo>
                <a:cubicBezTo>
                  <a:pt x="775657" y="325851"/>
                  <a:pt x="662821" y="438687"/>
                  <a:pt x="662821" y="577878"/>
                </a:cubicBezTo>
                <a:cubicBezTo>
                  <a:pt x="662821" y="717069"/>
                  <a:pt x="775657" y="829905"/>
                  <a:pt x="914848" y="829905"/>
                </a:cubicBezTo>
                <a:cubicBezTo>
                  <a:pt x="914866" y="829903"/>
                  <a:pt x="914884" y="829902"/>
                  <a:pt x="914902" y="829900"/>
                </a:cubicBezTo>
                <a:lnTo>
                  <a:pt x="914902" y="1098008"/>
                </a:lnTo>
                <a:lnTo>
                  <a:pt x="914902" y="1098009"/>
                </a:lnTo>
                <a:lnTo>
                  <a:pt x="914901" y="1098009"/>
                </a:lnTo>
                <a:lnTo>
                  <a:pt x="914901" y="1098007"/>
                </a:lnTo>
                <a:lnTo>
                  <a:pt x="697654" y="1098007"/>
                </a:lnTo>
                <a:lnTo>
                  <a:pt x="697750" y="1097053"/>
                </a:lnTo>
                <a:cubicBezTo>
                  <a:pt x="697750" y="957862"/>
                  <a:pt x="584914" y="845026"/>
                  <a:pt x="445723" y="845026"/>
                </a:cubicBezTo>
                <a:cubicBezTo>
                  <a:pt x="306532" y="845026"/>
                  <a:pt x="193696" y="957862"/>
                  <a:pt x="193696" y="1097053"/>
                </a:cubicBezTo>
                <a:lnTo>
                  <a:pt x="193792" y="1098007"/>
                </a:lnTo>
                <a:lnTo>
                  <a:pt x="394" y="1098007"/>
                </a:lnTo>
                <a:lnTo>
                  <a:pt x="394" y="829098"/>
                </a:lnTo>
                <a:lnTo>
                  <a:pt x="8400" y="829905"/>
                </a:lnTo>
                <a:cubicBezTo>
                  <a:pt x="147591" y="829905"/>
                  <a:pt x="260427" y="717069"/>
                  <a:pt x="260427" y="577878"/>
                </a:cubicBezTo>
                <a:cubicBezTo>
                  <a:pt x="260427" y="438687"/>
                  <a:pt x="147591" y="325851"/>
                  <a:pt x="8400" y="325851"/>
                </a:cubicBezTo>
                <a:lnTo>
                  <a:pt x="394" y="326658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17" name="Freihandform: Form 16">
            <a:extLst>
              <a:ext uri="{FF2B5EF4-FFF2-40B4-BE49-F238E27FC236}">
                <a16:creationId xmlns:a16="http://schemas.microsoft.com/office/drawing/2014/main" id="{212B18E2-B94B-4778-B1BE-EF59298DDE33}"/>
              </a:ext>
            </a:extLst>
          </p:cNvPr>
          <p:cNvSpPr/>
          <p:nvPr/>
        </p:nvSpPr>
        <p:spPr>
          <a:xfrm>
            <a:off x="6401561" y="5456883"/>
            <a:ext cx="914507" cy="1395345"/>
          </a:xfrm>
          <a:custGeom>
            <a:avLst/>
            <a:gdLst>
              <a:gd name="connsiteX0" fmla="*/ 465814 w 914507"/>
              <a:gd name="connsiteY0" fmla="*/ 0 h 1395345"/>
              <a:gd name="connsiteX1" fmla="*/ 712721 w 914507"/>
              <a:gd name="connsiteY1" fmla="*/ 201235 h 1395345"/>
              <a:gd name="connsiteX2" fmla="*/ 717083 w 914507"/>
              <a:gd name="connsiteY2" fmla="*/ 244501 h 1395345"/>
              <a:gd name="connsiteX3" fmla="*/ 912335 w 914507"/>
              <a:gd name="connsiteY3" fmla="*/ 244501 h 1395345"/>
              <a:gd name="connsiteX4" fmla="*/ 912335 w 914507"/>
              <a:gd name="connsiteY4" fmla="*/ 604742 h 1395345"/>
              <a:gd name="connsiteX5" fmla="*/ 907938 w 914507"/>
              <a:gd name="connsiteY5" fmla="*/ 604298 h 1395345"/>
              <a:gd name="connsiteX6" fmla="*/ 655911 w 914507"/>
              <a:gd name="connsiteY6" fmla="*/ 856325 h 1395345"/>
              <a:gd name="connsiteX7" fmla="*/ 907938 w 914507"/>
              <a:gd name="connsiteY7" fmla="*/ 1108352 h 1395345"/>
              <a:gd name="connsiteX8" fmla="*/ 912335 w 914507"/>
              <a:gd name="connsiteY8" fmla="*/ 1107909 h 1395345"/>
              <a:gd name="connsiteX9" fmla="*/ 912335 w 914507"/>
              <a:gd name="connsiteY9" fmla="*/ 1395343 h 1395345"/>
              <a:gd name="connsiteX10" fmla="*/ 914507 w 914507"/>
              <a:gd name="connsiteY10" fmla="*/ 1395343 h 1395345"/>
              <a:gd name="connsiteX11" fmla="*/ 914507 w 914507"/>
              <a:gd name="connsiteY11" fmla="*/ 1395345 h 1395345"/>
              <a:gd name="connsiteX12" fmla="*/ 0 w 914507"/>
              <a:gd name="connsiteY12" fmla="*/ 1395345 h 1395345"/>
              <a:gd name="connsiteX13" fmla="*/ 0 w 914507"/>
              <a:gd name="connsiteY13" fmla="*/ 1107401 h 1395345"/>
              <a:gd name="connsiteX14" fmla="*/ 9442 w 914507"/>
              <a:gd name="connsiteY14" fmla="*/ 1108353 h 1395345"/>
              <a:gd name="connsiteX15" fmla="*/ 261469 w 914507"/>
              <a:gd name="connsiteY15" fmla="*/ 856326 h 1395345"/>
              <a:gd name="connsiteX16" fmla="*/ 9442 w 914507"/>
              <a:gd name="connsiteY16" fmla="*/ 604299 h 1395345"/>
              <a:gd name="connsiteX17" fmla="*/ 0 w 914507"/>
              <a:gd name="connsiteY17" fmla="*/ 605251 h 1395345"/>
              <a:gd name="connsiteX18" fmla="*/ 0 w 914507"/>
              <a:gd name="connsiteY18" fmla="*/ 244501 h 1395345"/>
              <a:gd name="connsiteX19" fmla="*/ 214546 w 914507"/>
              <a:gd name="connsiteY19" fmla="*/ 244501 h 1395345"/>
              <a:gd name="connsiteX20" fmla="*/ 218908 w 914507"/>
              <a:gd name="connsiteY20" fmla="*/ 201235 h 1395345"/>
              <a:gd name="connsiteX21" fmla="*/ 465814 w 914507"/>
              <a:gd name="connsiteY21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914507" h="1395345">
                <a:moveTo>
                  <a:pt x="465814" y="0"/>
                </a:moveTo>
                <a:cubicBezTo>
                  <a:pt x="587606" y="0"/>
                  <a:pt x="689220" y="86390"/>
                  <a:pt x="712721" y="201235"/>
                </a:cubicBezTo>
                <a:lnTo>
                  <a:pt x="717083" y="244501"/>
                </a:lnTo>
                <a:lnTo>
                  <a:pt x="912335" y="244501"/>
                </a:lnTo>
                <a:lnTo>
                  <a:pt x="912335" y="604742"/>
                </a:lnTo>
                <a:lnTo>
                  <a:pt x="907938" y="604298"/>
                </a:lnTo>
                <a:cubicBezTo>
                  <a:pt x="768747" y="604298"/>
                  <a:pt x="655911" y="717134"/>
                  <a:pt x="655911" y="856325"/>
                </a:cubicBezTo>
                <a:cubicBezTo>
                  <a:pt x="655911" y="995516"/>
                  <a:pt x="768747" y="1108352"/>
                  <a:pt x="907938" y="1108352"/>
                </a:cubicBezTo>
                <a:lnTo>
                  <a:pt x="912335" y="1107909"/>
                </a:lnTo>
                <a:lnTo>
                  <a:pt x="912335" y="1395343"/>
                </a:lnTo>
                <a:lnTo>
                  <a:pt x="914507" y="1395343"/>
                </a:lnTo>
                <a:lnTo>
                  <a:pt x="914507" y="1395345"/>
                </a:lnTo>
                <a:lnTo>
                  <a:pt x="0" y="1395345"/>
                </a:lnTo>
                <a:lnTo>
                  <a:pt x="0" y="1107401"/>
                </a:lnTo>
                <a:lnTo>
                  <a:pt x="9442" y="1108353"/>
                </a:lnTo>
                <a:cubicBezTo>
                  <a:pt x="148633" y="1108353"/>
                  <a:pt x="261469" y="995517"/>
                  <a:pt x="261469" y="856326"/>
                </a:cubicBezTo>
                <a:cubicBezTo>
                  <a:pt x="261469" y="717135"/>
                  <a:pt x="148633" y="604299"/>
                  <a:pt x="9442" y="604299"/>
                </a:cubicBezTo>
                <a:lnTo>
                  <a:pt x="0" y="605251"/>
                </a:lnTo>
                <a:lnTo>
                  <a:pt x="0" y="244501"/>
                </a:lnTo>
                <a:lnTo>
                  <a:pt x="214546" y="244501"/>
                </a:lnTo>
                <a:lnTo>
                  <a:pt x="218908" y="201235"/>
                </a:lnTo>
                <a:cubicBezTo>
                  <a:pt x="242408" y="86390"/>
                  <a:pt x="344022" y="0"/>
                  <a:pt x="46581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8" name="Freihandform: Form 17">
            <a:extLst>
              <a:ext uri="{FF2B5EF4-FFF2-40B4-BE49-F238E27FC236}">
                <a16:creationId xmlns:a16="http://schemas.microsoft.com/office/drawing/2014/main" id="{AACAB316-299F-4E32-99F3-D09062DED15F}"/>
              </a:ext>
            </a:extLst>
          </p:cNvPr>
          <p:cNvSpPr/>
          <p:nvPr/>
        </p:nvSpPr>
        <p:spPr>
          <a:xfrm>
            <a:off x="-1" y="5701383"/>
            <a:ext cx="1160726" cy="1150844"/>
          </a:xfrm>
          <a:custGeom>
            <a:avLst/>
            <a:gdLst>
              <a:gd name="connsiteX0" fmla="*/ 0 w 1160726"/>
              <a:gd name="connsiteY0" fmla="*/ 0 h 1150844"/>
              <a:gd name="connsiteX1" fmla="*/ 207355 w 1160726"/>
              <a:gd name="connsiteY1" fmla="*/ 0 h 1150844"/>
              <a:gd name="connsiteX2" fmla="*/ 206596 w 1160726"/>
              <a:gd name="connsiteY2" fmla="*/ 7525 h 1150844"/>
              <a:gd name="connsiteX3" fmla="*/ 458623 w 1160726"/>
              <a:gd name="connsiteY3" fmla="*/ 259552 h 1150844"/>
              <a:gd name="connsiteX4" fmla="*/ 710650 w 1160726"/>
              <a:gd name="connsiteY4" fmla="*/ 7525 h 1150844"/>
              <a:gd name="connsiteX5" fmla="*/ 709891 w 1160726"/>
              <a:gd name="connsiteY5" fmla="*/ 0 h 1150844"/>
              <a:gd name="connsiteX6" fmla="*/ 914508 w 1160726"/>
              <a:gd name="connsiteY6" fmla="*/ 0 h 1150844"/>
              <a:gd name="connsiteX7" fmla="*/ 914508 w 1160726"/>
              <a:gd name="connsiteY7" fmla="*/ 360384 h 1150844"/>
              <a:gd name="connsiteX8" fmla="*/ 959491 w 1160726"/>
              <a:gd name="connsiteY8" fmla="*/ 364919 h 1150844"/>
              <a:gd name="connsiteX9" fmla="*/ 1160726 w 1160726"/>
              <a:gd name="connsiteY9" fmla="*/ 611825 h 1150844"/>
              <a:gd name="connsiteX10" fmla="*/ 959491 w 1160726"/>
              <a:gd name="connsiteY10" fmla="*/ 858732 h 1150844"/>
              <a:gd name="connsiteX11" fmla="*/ 914508 w 1160726"/>
              <a:gd name="connsiteY11" fmla="*/ 863267 h 1150844"/>
              <a:gd name="connsiteX12" fmla="*/ 914508 w 1160726"/>
              <a:gd name="connsiteY12" fmla="*/ 1150844 h 1150844"/>
              <a:gd name="connsiteX13" fmla="*/ 0 w 1160726"/>
              <a:gd name="connsiteY13" fmla="*/ 1150844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1160726" h="1150844">
                <a:moveTo>
                  <a:pt x="0" y="0"/>
                </a:moveTo>
                <a:lnTo>
                  <a:pt x="207355" y="0"/>
                </a:lnTo>
                <a:lnTo>
                  <a:pt x="206596" y="7525"/>
                </a:lnTo>
                <a:cubicBezTo>
                  <a:pt x="206596" y="146716"/>
                  <a:pt x="319432" y="259552"/>
                  <a:pt x="458623" y="259552"/>
                </a:cubicBezTo>
                <a:cubicBezTo>
                  <a:pt x="597814" y="259552"/>
                  <a:pt x="710650" y="146716"/>
                  <a:pt x="710650" y="7525"/>
                </a:cubicBezTo>
                <a:lnTo>
                  <a:pt x="709891" y="0"/>
                </a:lnTo>
                <a:lnTo>
                  <a:pt x="914508" y="0"/>
                </a:lnTo>
                <a:lnTo>
                  <a:pt x="914508" y="360384"/>
                </a:lnTo>
                <a:lnTo>
                  <a:pt x="959491" y="364919"/>
                </a:lnTo>
                <a:cubicBezTo>
                  <a:pt x="1074336" y="388419"/>
                  <a:pt x="1160726" y="490033"/>
                  <a:pt x="1160726" y="611825"/>
                </a:cubicBezTo>
                <a:cubicBezTo>
                  <a:pt x="1160726" y="733617"/>
                  <a:pt x="1074336" y="835231"/>
                  <a:pt x="959491" y="858732"/>
                </a:cubicBezTo>
                <a:lnTo>
                  <a:pt x="914508" y="863267"/>
                </a:lnTo>
                <a:lnTo>
                  <a:pt x="914508" y="1150844"/>
                </a:lnTo>
                <a:lnTo>
                  <a:pt x="0" y="1150844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19" name="Freihandform: Form 18">
            <a:extLst>
              <a:ext uri="{FF2B5EF4-FFF2-40B4-BE49-F238E27FC236}">
                <a16:creationId xmlns:a16="http://schemas.microsoft.com/office/drawing/2014/main" id="{4E78EE19-D290-4731-B8BF-9D54EF63C593}"/>
              </a:ext>
            </a:extLst>
          </p:cNvPr>
          <p:cNvSpPr/>
          <p:nvPr/>
        </p:nvSpPr>
        <p:spPr>
          <a:xfrm>
            <a:off x="6164949" y="3146715"/>
            <a:ext cx="1402552" cy="1659138"/>
          </a:xfrm>
          <a:custGeom>
            <a:avLst/>
            <a:gdLst>
              <a:gd name="connsiteX0" fmla="*/ 708400 w 1402552"/>
              <a:gd name="connsiteY0" fmla="*/ 0 h 1659138"/>
              <a:gd name="connsiteX1" fmla="*/ 960427 w 1402552"/>
              <a:gd name="connsiteY1" fmla="*/ 252027 h 1659138"/>
              <a:gd name="connsiteX2" fmla="*/ 960331 w 1402552"/>
              <a:gd name="connsiteY2" fmla="*/ 252981 h 1659138"/>
              <a:gd name="connsiteX3" fmla="*/ 1151119 w 1402552"/>
              <a:gd name="connsiteY3" fmla="*/ 252981 h 1659138"/>
              <a:gd name="connsiteX4" fmla="*/ 1151119 w 1402552"/>
              <a:gd name="connsiteY4" fmla="*/ 604359 h 1659138"/>
              <a:gd name="connsiteX5" fmla="*/ 1201318 w 1402552"/>
              <a:gd name="connsiteY5" fmla="*/ 609419 h 1659138"/>
              <a:gd name="connsiteX6" fmla="*/ 1402552 w 1402552"/>
              <a:gd name="connsiteY6" fmla="*/ 856326 h 1659138"/>
              <a:gd name="connsiteX7" fmla="*/ 1201318 w 1402552"/>
              <a:gd name="connsiteY7" fmla="*/ 1103233 h 1659138"/>
              <a:gd name="connsiteX8" fmla="*/ 1151119 w 1402552"/>
              <a:gd name="connsiteY8" fmla="*/ 1108293 h 1659138"/>
              <a:gd name="connsiteX9" fmla="*/ 1151119 w 1402552"/>
              <a:gd name="connsiteY9" fmla="*/ 1403825 h 1659138"/>
              <a:gd name="connsiteX10" fmla="*/ 943090 w 1402552"/>
              <a:gd name="connsiteY10" fmla="*/ 1403825 h 1659138"/>
              <a:gd name="connsiteX11" fmla="*/ 943421 w 1402552"/>
              <a:gd name="connsiteY11" fmla="*/ 1407111 h 1659138"/>
              <a:gd name="connsiteX12" fmla="*/ 691394 w 1402552"/>
              <a:gd name="connsiteY12" fmla="*/ 1659138 h 1659138"/>
              <a:gd name="connsiteX13" fmla="*/ 439367 w 1402552"/>
              <a:gd name="connsiteY13" fmla="*/ 1407111 h 1659138"/>
              <a:gd name="connsiteX14" fmla="*/ 439699 w 1402552"/>
              <a:gd name="connsiteY14" fmla="*/ 1403825 h 1659138"/>
              <a:gd name="connsiteX15" fmla="*/ 236611 w 1402552"/>
              <a:gd name="connsiteY15" fmla="*/ 1403825 h 1659138"/>
              <a:gd name="connsiteX16" fmla="*/ 236611 w 1402552"/>
              <a:gd name="connsiteY16" fmla="*/ 1106799 h 1659138"/>
              <a:gd name="connsiteX17" fmla="*/ 201234 w 1402552"/>
              <a:gd name="connsiteY17" fmla="*/ 1103233 h 1659138"/>
              <a:gd name="connsiteX18" fmla="*/ 0 w 1402552"/>
              <a:gd name="connsiteY18" fmla="*/ 856326 h 1659138"/>
              <a:gd name="connsiteX19" fmla="*/ 201234 w 1402552"/>
              <a:gd name="connsiteY19" fmla="*/ 609419 h 1659138"/>
              <a:gd name="connsiteX20" fmla="*/ 236611 w 1402552"/>
              <a:gd name="connsiteY20" fmla="*/ 605853 h 1659138"/>
              <a:gd name="connsiteX21" fmla="*/ 236611 w 1402552"/>
              <a:gd name="connsiteY21" fmla="*/ 252981 h 1659138"/>
              <a:gd name="connsiteX22" fmla="*/ 456469 w 1402552"/>
              <a:gd name="connsiteY22" fmla="*/ 252981 h 1659138"/>
              <a:gd name="connsiteX23" fmla="*/ 456373 w 1402552"/>
              <a:gd name="connsiteY23" fmla="*/ 252027 h 1659138"/>
              <a:gd name="connsiteX24" fmla="*/ 708400 w 1402552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659138">
                <a:moveTo>
                  <a:pt x="708400" y="0"/>
                </a:moveTo>
                <a:cubicBezTo>
                  <a:pt x="847591" y="0"/>
                  <a:pt x="960427" y="112836"/>
                  <a:pt x="960427" y="252027"/>
                </a:cubicBezTo>
                <a:lnTo>
                  <a:pt x="960331" y="252981"/>
                </a:lnTo>
                <a:lnTo>
                  <a:pt x="1151119" y="252981"/>
                </a:lnTo>
                <a:lnTo>
                  <a:pt x="1151119" y="604359"/>
                </a:lnTo>
                <a:lnTo>
                  <a:pt x="1201318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8" y="1103233"/>
                </a:cubicBezTo>
                <a:lnTo>
                  <a:pt x="1151119" y="1108293"/>
                </a:lnTo>
                <a:lnTo>
                  <a:pt x="1151119" y="1403825"/>
                </a:lnTo>
                <a:lnTo>
                  <a:pt x="943090" y="1403825"/>
                </a:lnTo>
                <a:lnTo>
                  <a:pt x="943421" y="1407111"/>
                </a:lnTo>
                <a:cubicBezTo>
                  <a:pt x="943421" y="1546302"/>
                  <a:pt x="830585" y="1659138"/>
                  <a:pt x="691394" y="1659138"/>
                </a:cubicBezTo>
                <a:cubicBezTo>
                  <a:pt x="552203" y="1659138"/>
                  <a:pt x="439367" y="1546302"/>
                  <a:pt x="439367" y="1407111"/>
                </a:cubicBezTo>
                <a:lnTo>
                  <a:pt x="439699" y="1403825"/>
                </a:lnTo>
                <a:lnTo>
                  <a:pt x="236611" y="1403825"/>
                </a:lnTo>
                <a:lnTo>
                  <a:pt x="236611" y="1106799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19"/>
                </a:cubicBezTo>
                <a:lnTo>
                  <a:pt x="236611" y="605853"/>
                </a:lnTo>
                <a:lnTo>
                  <a:pt x="236611" y="252981"/>
                </a:lnTo>
                <a:lnTo>
                  <a:pt x="456469" y="252981"/>
                </a:lnTo>
                <a:lnTo>
                  <a:pt x="456373" y="252027"/>
                </a:lnTo>
                <a:cubicBezTo>
                  <a:pt x="456373" y="112836"/>
                  <a:pt x="569209" y="0"/>
                  <a:pt x="70840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0" name="Freihandform: Form 19">
            <a:extLst>
              <a:ext uri="{FF2B5EF4-FFF2-40B4-BE49-F238E27FC236}">
                <a16:creationId xmlns:a16="http://schemas.microsoft.com/office/drawing/2014/main" id="{D3EBCB57-B1B7-4BE5-BF8E-D5D85C7DBD36}"/>
              </a:ext>
            </a:extLst>
          </p:cNvPr>
          <p:cNvSpPr/>
          <p:nvPr/>
        </p:nvSpPr>
        <p:spPr>
          <a:xfrm>
            <a:off x="5487052" y="2301686"/>
            <a:ext cx="1181951" cy="1353323"/>
          </a:xfrm>
          <a:custGeom>
            <a:avLst/>
            <a:gdLst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0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26" fmla="*/ 0 w 1181951"/>
              <a:gd name="connsiteY26" fmla="*/ 0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0 w 1181951"/>
              <a:gd name="connsiteY0" fmla="*/ 381856 h 1406158"/>
              <a:gd name="connsiteX1" fmla="*/ 1085 w 1181951"/>
              <a:gd name="connsiteY1" fmla="*/ 0 h 1406158"/>
              <a:gd name="connsiteX2" fmla="*/ 1085 w 1181951"/>
              <a:gd name="connsiteY2" fmla="*/ 52835 h 1406158"/>
              <a:gd name="connsiteX3" fmla="*/ 222534 w 1181951"/>
              <a:gd name="connsiteY3" fmla="*/ 52835 h 1406158"/>
              <a:gd name="connsiteX4" fmla="*/ 224991 w 1181951"/>
              <a:gd name="connsiteY4" fmla="*/ 77207 h 1406158"/>
              <a:gd name="connsiteX5" fmla="*/ 471897 w 1181951"/>
              <a:gd name="connsiteY5" fmla="*/ 278442 h 1406158"/>
              <a:gd name="connsiteX6" fmla="*/ 718804 w 1181951"/>
              <a:gd name="connsiteY6" fmla="*/ 77207 h 1406158"/>
              <a:gd name="connsiteX7" fmla="*/ 721261 w 1181951"/>
              <a:gd name="connsiteY7" fmla="*/ 52835 h 1406158"/>
              <a:gd name="connsiteX8" fmla="*/ 914508 w 1181951"/>
              <a:gd name="connsiteY8" fmla="*/ 52835 h 1406158"/>
              <a:gd name="connsiteX9" fmla="*/ 914508 w 1181951"/>
              <a:gd name="connsiteY9" fmla="*/ 380241 h 1406158"/>
              <a:gd name="connsiteX10" fmla="*/ 929924 w 1181951"/>
              <a:gd name="connsiteY10" fmla="*/ 378687 h 1406158"/>
              <a:gd name="connsiteX11" fmla="*/ 1181951 w 1181951"/>
              <a:gd name="connsiteY11" fmla="*/ 630714 h 1406158"/>
              <a:gd name="connsiteX12" fmla="*/ 929924 w 1181951"/>
              <a:gd name="connsiteY12" fmla="*/ 882741 h 1406158"/>
              <a:gd name="connsiteX13" fmla="*/ 914508 w 1181951"/>
              <a:gd name="connsiteY13" fmla="*/ 881187 h 1406158"/>
              <a:gd name="connsiteX14" fmla="*/ 914508 w 1181951"/>
              <a:gd name="connsiteY14" fmla="*/ 1150844 h 1406158"/>
              <a:gd name="connsiteX15" fmla="*/ 716249 w 1181951"/>
              <a:gd name="connsiteY15" fmla="*/ 1150844 h 1406158"/>
              <a:gd name="connsiteX16" fmla="*/ 716580 w 1181951"/>
              <a:gd name="connsiteY16" fmla="*/ 1154131 h 1406158"/>
              <a:gd name="connsiteX17" fmla="*/ 464553 w 1181951"/>
              <a:gd name="connsiteY17" fmla="*/ 1406158 h 1406158"/>
              <a:gd name="connsiteX18" fmla="*/ 212526 w 1181951"/>
              <a:gd name="connsiteY18" fmla="*/ 1154131 h 1406158"/>
              <a:gd name="connsiteX19" fmla="*/ 212858 w 1181951"/>
              <a:gd name="connsiteY19" fmla="*/ 1150844 h 1406158"/>
              <a:gd name="connsiteX20" fmla="*/ 0 w 1181951"/>
              <a:gd name="connsiteY20" fmla="*/ 1150844 h 1406158"/>
              <a:gd name="connsiteX21" fmla="*/ 0 w 1181951"/>
              <a:gd name="connsiteY21" fmla="*/ 879574 h 1406158"/>
              <a:gd name="connsiteX22" fmla="*/ 31427 w 1181951"/>
              <a:gd name="connsiteY22" fmla="*/ 882742 h 1406158"/>
              <a:gd name="connsiteX23" fmla="*/ 283454 w 1181951"/>
              <a:gd name="connsiteY23" fmla="*/ 630715 h 1406158"/>
              <a:gd name="connsiteX24" fmla="*/ 31427 w 1181951"/>
              <a:gd name="connsiteY24" fmla="*/ 378688 h 1406158"/>
              <a:gd name="connsiteX25" fmla="*/ 0 w 1181951"/>
              <a:gd name="connsiteY25" fmla="*/ 381856 h 1406158"/>
              <a:gd name="connsiteX0" fmla="*/ 16902 w 1198853"/>
              <a:gd name="connsiteY0" fmla="*/ 329021 h 1353323"/>
              <a:gd name="connsiteX1" fmla="*/ 17987 w 1198853"/>
              <a:gd name="connsiteY1" fmla="*/ 0 h 1353323"/>
              <a:gd name="connsiteX2" fmla="*/ 239436 w 1198853"/>
              <a:gd name="connsiteY2" fmla="*/ 0 h 1353323"/>
              <a:gd name="connsiteX3" fmla="*/ 241893 w 1198853"/>
              <a:gd name="connsiteY3" fmla="*/ 24372 h 1353323"/>
              <a:gd name="connsiteX4" fmla="*/ 488799 w 1198853"/>
              <a:gd name="connsiteY4" fmla="*/ 225607 h 1353323"/>
              <a:gd name="connsiteX5" fmla="*/ 735706 w 1198853"/>
              <a:gd name="connsiteY5" fmla="*/ 24372 h 1353323"/>
              <a:gd name="connsiteX6" fmla="*/ 738163 w 1198853"/>
              <a:gd name="connsiteY6" fmla="*/ 0 h 1353323"/>
              <a:gd name="connsiteX7" fmla="*/ 931410 w 1198853"/>
              <a:gd name="connsiteY7" fmla="*/ 0 h 1353323"/>
              <a:gd name="connsiteX8" fmla="*/ 931410 w 1198853"/>
              <a:gd name="connsiteY8" fmla="*/ 327406 h 1353323"/>
              <a:gd name="connsiteX9" fmla="*/ 946826 w 1198853"/>
              <a:gd name="connsiteY9" fmla="*/ 325852 h 1353323"/>
              <a:gd name="connsiteX10" fmla="*/ 1198853 w 1198853"/>
              <a:gd name="connsiteY10" fmla="*/ 577879 h 1353323"/>
              <a:gd name="connsiteX11" fmla="*/ 946826 w 1198853"/>
              <a:gd name="connsiteY11" fmla="*/ 829906 h 1353323"/>
              <a:gd name="connsiteX12" fmla="*/ 931410 w 1198853"/>
              <a:gd name="connsiteY12" fmla="*/ 828352 h 1353323"/>
              <a:gd name="connsiteX13" fmla="*/ 931410 w 1198853"/>
              <a:gd name="connsiteY13" fmla="*/ 1098009 h 1353323"/>
              <a:gd name="connsiteX14" fmla="*/ 733151 w 1198853"/>
              <a:gd name="connsiteY14" fmla="*/ 1098009 h 1353323"/>
              <a:gd name="connsiteX15" fmla="*/ 733482 w 1198853"/>
              <a:gd name="connsiteY15" fmla="*/ 1101296 h 1353323"/>
              <a:gd name="connsiteX16" fmla="*/ 481455 w 1198853"/>
              <a:gd name="connsiteY16" fmla="*/ 1353323 h 1353323"/>
              <a:gd name="connsiteX17" fmla="*/ 229428 w 1198853"/>
              <a:gd name="connsiteY17" fmla="*/ 1101296 h 1353323"/>
              <a:gd name="connsiteX18" fmla="*/ 229760 w 1198853"/>
              <a:gd name="connsiteY18" fmla="*/ 1098009 h 1353323"/>
              <a:gd name="connsiteX19" fmla="*/ 16902 w 1198853"/>
              <a:gd name="connsiteY19" fmla="*/ 1098009 h 1353323"/>
              <a:gd name="connsiteX20" fmla="*/ 16902 w 1198853"/>
              <a:gd name="connsiteY20" fmla="*/ 826739 h 1353323"/>
              <a:gd name="connsiteX21" fmla="*/ 48329 w 1198853"/>
              <a:gd name="connsiteY21" fmla="*/ 829907 h 1353323"/>
              <a:gd name="connsiteX22" fmla="*/ 300356 w 1198853"/>
              <a:gd name="connsiteY22" fmla="*/ 577880 h 1353323"/>
              <a:gd name="connsiteX23" fmla="*/ 48329 w 1198853"/>
              <a:gd name="connsiteY23" fmla="*/ 325853 h 1353323"/>
              <a:gd name="connsiteX24" fmla="*/ 16902 w 1198853"/>
              <a:gd name="connsiteY24" fmla="*/ 329021 h 1353323"/>
              <a:gd name="connsiteX0" fmla="*/ 2100 w 1184051"/>
              <a:gd name="connsiteY0" fmla="*/ 329021 h 1353323"/>
              <a:gd name="connsiteX1" fmla="*/ 3185 w 1184051"/>
              <a:gd name="connsiteY1" fmla="*/ 0 h 1353323"/>
              <a:gd name="connsiteX2" fmla="*/ 224634 w 1184051"/>
              <a:gd name="connsiteY2" fmla="*/ 0 h 1353323"/>
              <a:gd name="connsiteX3" fmla="*/ 227091 w 1184051"/>
              <a:gd name="connsiteY3" fmla="*/ 24372 h 1353323"/>
              <a:gd name="connsiteX4" fmla="*/ 473997 w 1184051"/>
              <a:gd name="connsiteY4" fmla="*/ 225607 h 1353323"/>
              <a:gd name="connsiteX5" fmla="*/ 720904 w 1184051"/>
              <a:gd name="connsiteY5" fmla="*/ 24372 h 1353323"/>
              <a:gd name="connsiteX6" fmla="*/ 723361 w 1184051"/>
              <a:gd name="connsiteY6" fmla="*/ 0 h 1353323"/>
              <a:gd name="connsiteX7" fmla="*/ 916608 w 1184051"/>
              <a:gd name="connsiteY7" fmla="*/ 0 h 1353323"/>
              <a:gd name="connsiteX8" fmla="*/ 916608 w 1184051"/>
              <a:gd name="connsiteY8" fmla="*/ 327406 h 1353323"/>
              <a:gd name="connsiteX9" fmla="*/ 932024 w 1184051"/>
              <a:gd name="connsiteY9" fmla="*/ 325852 h 1353323"/>
              <a:gd name="connsiteX10" fmla="*/ 1184051 w 1184051"/>
              <a:gd name="connsiteY10" fmla="*/ 577879 h 1353323"/>
              <a:gd name="connsiteX11" fmla="*/ 932024 w 1184051"/>
              <a:gd name="connsiteY11" fmla="*/ 829906 h 1353323"/>
              <a:gd name="connsiteX12" fmla="*/ 916608 w 1184051"/>
              <a:gd name="connsiteY12" fmla="*/ 828352 h 1353323"/>
              <a:gd name="connsiteX13" fmla="*/ 916608 w 1184051"/>
              <a:gd name="connsiteY13" fmla="*/ 1098009 h 1353323"/>
              <a:gd name="connsiteX14" fmla="*/ 718349 w 1184051"/>
              <a:gd name="connsiteY14" fmla="*/ 1098009 h 1353323"/>
              <a:gd name="connsiteX15" fmla="*/ 718680 w 1184051"/>
              <a:gd name="connsiteY15" fmla="*/ 1101296 h 1353323"/>
              <a:gd name="connsiteX16" fmla="*/ 466653 w 1184051"/>
              <a:gd name="connsiteY16" fmla="*/ 1353323 h 1353323"/>
              <a:gd name="connsiteX17" fmla="*/ 214626 w 1184051"/>
              <a:gd name="connsiteY17" fmla="*/ 1101296 h 1353323"/>
              <a:gd name="connsiteX18" fmla="*/ 214958 w 1184051"/>
              <a:gd name="connsiteY18" fmla="*/ 1098009 h 1353323"/>
              <a:gd name="connsiteX19" fmla="*/ 2100 w 1184051"/>
              <a:gd name="connsiteY19" fmla="*/ 1098009 h 1353323"/>
              <a:gd name="connsiteX20" fmla="*/ 2100 w 1184051"/>
              <a:gd name="connsiteY20" fmla="*/ 826739 h 1353323"/>
              <a:gd name="connsiteX21" fmla="*/ 33527 w 1184051"/>
              <a:gd name="connsiteY21" fmla="*/ 829907 h 1353323"/>
              <a:gd name="connsiteX22" fmla="*/ 285554 w 1184051"/>
              <a:gd name="connsiteY22" fmla="*/ 577880 h 1353323"/>
              <a:gd name="connsiteX23" fmla="*/ 33527 w 1184051"/>
              <a:gd name="connsiteY23" fmla="*/ 325853 h 1353323"/>
              <a:gd name="connsiteX24" fmla="*/ 2100 w 1184051"/>
              <a:gd name="connsiteY24" fmla="*/ 329021 h 1353323"/>
              <a:gd name="connsiteX0" fmla="*/ 0 w 1181951"/>
              <a:gd name="connsiteY0" fmla="*/ 329021 h 1353323"/>
              <a:gd name="connsiteX1" fmla="*/ 1085 w 1181951"/>
              <a:gd name="connsiteY1" fmla="*/ 0 h 1353323"/>
              <a:gd name="connsiteX2" fmla="*/ 222534 w 1181951"/>
              <a:gd name="connsiteY2" fmla="*/ 0 h 1353323"/>
              <a:gd name="connsiteX3" fmla="*/ 224991 w 1181951"/>
              <a:gd name="connsiteY3" fmla="*/ 24372 h 1353323"/>
              <a:gd name="connsiteX4" fmla="*/ 471897 w 1181951"/>
              <a:gd name="connsiteY4" fmla="*/ 225607 h 1353323"/>
              <a:gd name="connsiteX5" fmla="*/ 718804 w 1181951"/>
              <a:gd name="connsiteY5" fmla="*/ 24372 h 1353323"/>
              <a:gd name="connsiteX6" fmla="*/ 721261 w 1181951"/>
              <a:gd name="connsiteY6" fmla="*/ 0 h 1353323"/>
              <a:gd name="connsiteX7" fmla="*/ 914508 w 1181951"/>
              <a:gd name="connsiteY7" fmla="*/ 0 h 1353323"/>
              <a:gd name="connsiteX8" fmla="*/ 914508 w 1181951"/>
              <a:gd name="connsiteY8" fmla="*/ 327406 h 1353323"/>
              <a:gd name="connsiteX9" fmla="*/ 929924 w 1181951"/>
              <a:gd name="connsiteY9" fmla="*/ 325852 h 1353323"/>
              <a:gd name="connsiteX10" fmla="*/ 1181951 w 1181951"/>
              <a:gd name="connsiteY10" fmla="*/ 577879 h 1353323"/>
              <a:gd name="connsiteX11" fmla="*/ 929924 w 1181951"/>
              <a:gd name="connsiteY11" fmla="*/ 829906 h 1353323"/>
              <a:gd name="connsiteX12" fmla="*/ 914508 w 1181951"/>
              <a:gd name="connsiteY12" fmla="*/ 828352 h 1353323"/>
              <a:gd name="connsiteX13" fmla="*/ 914508 w 1181951"/>
              <a:gd name="connsiteY13" fmla="*/ 1098009 h 1353323"/>
              <a:gd name="connsiteX14" fmla="*/ 716249 w 1181951"/>
              <a:gd name="connsiteY14" fmla="*/ 1098009 h 1353323"/>
              <a:gd name="connsiteX15" fmla="*/ 716580 w 1181951"/>
              <a:gd name="connsiteY15" fmla="*/ 1101296 h 1353323"/>
              <a:gd name="connsiteX16" fmla="*/ 464553 w 1181951"/>
              <a:gd name="connsiteY16" fmla="*/ 1353323 h 1353323"/>
              <a:gd name="connsiteX17" fmla="*/ 212526 w 1181951"/>
              <a:gd name="connsiteY17" fmla="*/ 1101296 h 1353323"/>
              <a:gd name="connsiteX18" fmla="*/ 212858 w 1181951"/>
              <a:gd name="connsiteY18" fmla="*/ 1098009 h 1353323"/>
              <a:gd name="connsiteX19" fmla="*/ 0 w 1181951"/>
              <a:gd name="connsiteY19" fmla="*/ 1098009 h 1353323"/>
              <a:gd name="connsiteX20" fmla="*/ 0 w 1181951"/>
              <a:gd name="connsiteY20" fmla="*/ 826739 h 1353323"/>
              <a:gd name="connsiteX21" fmla="*/ 31427 w 1181951"/>
              <a:gd name="connsiteY21" fmla="*/ 829907 h 1353323"/>
              <a:gd name="connsiteX22" fmla="*/ 283454 w 1181951"/>
              <a:gd name="connsiteY22" fmla="*/ 577880 h 1353323"/>
              <a:gd name="connsiteX23" fmla="*/ 31427 w 1181951"/>
              <a:gd name="connsiteY23" fmla="*/ 325853 h 1353323"/>
              <a:gd name="connsiteX24" fmla="*/ 0 w 1181951"/>
              <a:gd name="connsiteY24" fmla="*/ 329021 h 13533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181951" h="1353323">
                <a:moveTo>
                  <a:pt x="0" y="329021"/>
                </a:moveTo>
                <a:cubicBezTo>
                  <a:pt x="542" y="164510"/>
                  <a:pt x="542" y="164510"/>
                  <a:pt x="1085" y="0"/>
                </a:cubicBezTo>
                <a:lnTo>
                  <a:pt x="222534" y="0"/>
                </a:lnTo>
                <a:lnTo>
                  <a:pt x="224991" y="24372"/>
                </a:lnTo>
                <a:cubicBezTo>
                  <a:pt x="248491" y="139217"/>
                  <a:pt x="350105" y="225607"/>
                  <a:pt x="471897" y="225607"/>
                </a:cubicBezTo>
                <a:cubicBezTo>
                  <a:pt x="593689" y="225607"/>
                  <a:pt x="695303" y="139217"/>
                  <a:pt x="718804" y="24372"/>
                </a:cubicBezTo>
                <a:lnTo>
                  <a:pt x="721261" y="0"/>
                </a:lnTo>
                <a:lnTo>
                  <a:pt x="914508" y="0"/>
                </a:lnTo>
                <a:lnTo>
                  <a:pt x="914508" y="327406"/>
                </a:lnTo>
                <a:lnTo>
                  <a:pt x="929924" y="325852"/>
                </a:lnTo>
                <a:cubicBezTo>
                  <a:pt x="1069115" y="325852"/>
                  <a:pt x="1181951" y="438688"/>
                  <a:pt x="1181951" y="577879"/>
                </a:cubicBezTo>
                <a:cubicBezTo>
                  <a:pt x="1181951" y="717070"/>
                  <a:pt x="1069115" y="829906"/>
                  <a:pt x="929924" y="829906"/>
                </a:cubicBezTo>
                <a:lnTo>
                  <a:pt x="914508" y="828352"/>
                </a:lnTo>
                <a:lnTo>
                  <a:pt x="914508" y="1098009"/>
                </a:lnTo>
                <a:lnTo>
                  <a:pt x="716249" y="1098009"/>
                </a:lnTo>
                <a:cubicBezTo>
                  <a:pt x="716359" y="1099105"/>
                  <a:pt x="716470" y="1100200"/>
                  <a:pt x="716580" y="1101296"/>
                </a:cubicBezTo>
                <a:cubicBezTo>
                  <a:pt x="716580" y="1240487"/>
                  <a:pt x="603744" y="1353323"/>
                  <a:pt x="464553" y="1353323"/>
                </a:cubicBezTo>
                <a:cubicBezTo>
                  <a:pt x="325362" y="1353323"/>
                  <a:pt x="212526" y="1240487"/>
                  <a:pt x="212526" y="1101296"/>
                </a:cubicBezTo>
                <a:cubicBezTo>
                  <a:pt x="212637" y="1100200"/>
                  <a:pt x="212747" y="1099105"/>
                  <a:pt x="212858" y="1098009"/>
                </a:cubicBezTo>
                <a:lnTo>
                  <a:pt x="0" y="1098009"/>
                </a:lnTo>
                <a:lnTo>
                  <a:pt x="0" y="826739"/>
                </a:lnTo>
                <a:lnTo>
                  <a:pt x="31427" y="829907"/>
                </a:lnTo>
                <a:cubicBezTo>
                  <a:pt x="170618" y="829907"/>
                  <a:pt x="283454" y="717071"/>
                  <a:pt x="283454" y="577880"/>
                </a:cubicBezTo>
                <a:cubicBezTo>
                  <a:pt x="283454" y="438689"/>
                  <a:pt x="170618" y="325853"/>
                  <a:pt x="31427" y="325853"/>
                </a:cubicBezTo>
                <a:lnTo>
                  <a:pt x="0" y="32902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1" name="Freihandform: Form 20">
            <a:extLst>
              <a:ext uri="{FF2B5EF4-FFF2-40B4-BE49-F238E27FC236}">
                <a16:creationId xmlns:a16="http://schemas.microsoft.com/office/drawing/2014/main" id="{2AA1B9D5-3661-4953-947A-7BE18CB13968}"/>
              </a:ext>
            </a:extLst>
          </p:cNvPr>
          <p:cNvSpPr/>
          <p:nvPr/>
        </p:nvSpPr>
        <p:spPr>
          <a:xfrm>
            <a:off x="1567991" y="4550538"/>
            <a:ext cx="1410503" cy="1150844"/>
          </a:xfrm>
          <a:custGeom>
            <a:avLst/>
            <a:gdLst>
              <a:gd name="connsiteX0" fmla="*/ 261027 w 1410503"/>
              <a:gd name="connsiteY0" fmla="*/ 0 h 1150844"/>
              <a:gd name="connsiteX1" fmla="*/ 437654 w 1410503"/>
              <a:gd name="connsiteY1" fmla="*/ 0 h 1150844"/>
              <a:gd name="connsiteX2" fmla="*/ 437323 w 1410503"/>
              <a:gd name="connsiteY2" fmla="*/ 3286 h 1150844"/>
              <a:gd name="connsiteX3" fmla="*/ 689350 w 1410503"/>
              <a:gd name="connsiteY3" fmla="*/ 255313 h 1150844"/>
              <a:gd name="connsiteX4" fmla="*/ 941377 w 1410503"/>
              <a:gd name="connsiteY4" fmla="*/ 3286 h 1150844"/>
              <a:gd name="connsiteX5" fmla="*/ 941046 w 1410503"/>
              <a:gd name="connsiteY5" fmla="*/ 0 h 1150844"/>
              <a:gd name="connsiteX6" fmla="*/ 1175534 w 1410503"/>
              <a:gd name="connsiteY6" fmla="*/ 0 h 1150844"/>
              <a:gd name="connsiteX7" fmla="*/ 1175535 w 1410503"/>
              <a:gd name="connsiteY7" fmla="*/ 0 h 1150844"/>
              <a:gd name="connsiteX8" fmla="*/ 1175535 w 1410503"/>
              <a:gd name="connsiteY8" fmla="*/ 357279 h 1150844"/>
              <a:gd name="connsiteX9" fmla="*/ 1209268 w 1410503"/>
              <a:gd name="connsiteY9" fmla="*/ 360680 h 1150844"/>
              <a:gd name="connsiteX10" fmla="*/ 1410503 w 1410503"/>
              <a:gd name="connsiteY10" fmla="*/ 607586 h 1150844"/>
              <a:gd name="connsiteX11" fmla="*/ 1209268 w 1410503"/>
              <a:gd name="connsiteY11" fmla="*/ 854493 h 1150844"/>
              <a:gd name="connsiteX12" fmla="*/ 1175535 w 1410503"/>
              <a:gd name="connsiteY12" fmla="*/ 857894 h 1150844"/>
              <a:gd name="connsiteX13" fmla="*/ 1175535 w 1410503"/>
              <a:gd name="connsiteY13" fmla="*/ 1150844 h 1150844"/>
              <a:gd name="connsiteX14" fmla="*/ 951651 w 1410503"/>
              <a:gd name="connsiteY14" fmla="*/ 1150844 h 1150844"/>
              <a:gd name="connsiteX15" fmla="*/ 947290 w 1410503"/>
              <a:gd name="connsiteY15" fmla="*/ 1107579 h 1150844"/>
              <a:gd name="connsiteX16" fmla="*/ 700383 w 1410503"/>
              <a:gd name="connsiteY16" fmla="*/ 906345 h 1150844"/>
              <a:gd name="connsiteX17" fmla="*/ 453476 w 1410503"/>
              <a:gd name="connsiteY17" fmla="*/ 1107579 h 1150844"/>
              <a:gd name="connsiteX18" fmla="*/ 449115 w 1410503"/>
              <a:gd name="connsiteY18" fmla="*/ 1150844 h 1150844"/>
              <a:gd name="connsiteX19" fmla="*/ 261027 w 1410503"/>
              <a:gd name="connsiteY19" fmla="*/ 1150844 h 1150844"/>
              <a:gd name="connsiteX20" fmla="*/ 261027 w 1410503"/>
              <a:gd name="connsiteY20" fmla="*/ 858706 h 1150844"/>
              <a:gd name="connsiteX21" fmla="*/ 252027 w 1410503"/>
              <a:gd name="connsiteY21" fmla="*/ 859613 h 1150844"/>
              <a:gd name="connsiteX22" fmla="*/ 0 w 1410503"/>
              <a:gd name="connsiteY22" fmla="*/ 607586 h 1150844"/>
              <a:gd name="connsiteX23" fmla="*/ 252027 w 1410503"/>
              <a:gd name="connsiteY23" fmla="*/ 355559 h 1150844"/>
              <a:gd name="connsiteX24" fmla="*/ 261027 w 1410503"/>
              <a:gd name="connsiteY24" fmla="*/ 356467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150844">
                <a:moveTo>
                  <a:pt x="261027" y="0"/>
                </a:moveTo>
                <a:lnTo>
                  <a:pt x="437654" y="0"/>
                </a:lnTo>
                <a:lnTo>
                  <a:pt x="437323" y="3286"/>
                </a:lnTo>
                <a:cubicBezTo>
                  <a:pt x="437323" y="142477"/>
                  <a:pt x="550159" y="255313"/>
                  <a:pt x="689350" y="255313"/>
                </a:cubicBezTo>
                <a:cubicBezTo>
                  <a:pt x="828541" y="255313"/>
                  <a:pt x="941377" y="142477"/>
                  <a:pt x="941377" y="3286"/>
                </a:cubicBezTo>
                <a:lnTo>
                  <a:pt x="941046" y="0"/>
                </a:lnTo>
                <a:lnTo>
                  <a:pt x="1175534" y="0"/>
                </a:lnTo>
                <a:lnTo>
                  <a:pt x="1175535" y="0"/>
                </a:lnTo>
                <a:lnTo>
                  <a:pt x="1175535" y="357279"/>
                </a:lnTo>
                <a:lnTo>
                  <a:pt x="1209268" y="360680"/>
                </a:lnTo>
                <a:cubicBezTo>
                  <a:pt x="1324113" y="384180"/>
                  <a:pt x="1410503" y="485794"/>
                  <a:pt x="1410503" y="607586"/>
                </a:cubicBezTo>
                <a:cubicBezTo>
                  <a:pt x="1410503" y="729378"/>
                  <a:pt x="1324113" y="830992"/>
                  <a:pt x="1209268" y="854493"/>
                </a:cubicBezTo>
                <a:lnTo>
                  <a:pt x="1175535" y="857894"/>
                </a:lnTo>
                <a:lnTo>
                  <a:pt x="1175535" y="1150844"/>
                </a:lnTo>
                <a:lnTo>
                  <a:pt x="951651" y="1150844"/>
                </a:lnTo>
                <a:lnTo>
                  <a:pt x="947290" y="1107579"/>
                </a:lnTo>
                <a:cubicBezTo>
                  <a:pt x="923789" y="992735"/>
                  <a:pt x="822175" y="906345"/>
                  <a:pt x="700383" y="906345"/>
                </a:cubicBezTo>
                <a:cubicBezTo>
                  <a:pt x="578591" y="906345"/>
                  <a:pt x="476977" y="992735"/>
                  <a:pt x="453476" y="1107579"/>
                </a:cubicBezTo>
                <a:lnTo>
                  <a:pt x="449115" y="1150844"/>
                </a:lnTo>
                <a:lnTo>
                  <a:pt x="261027" y="1150844"/>
                </a:lnTo>
                <a:lnTo>
                  <a:pt x="261027" y="858706"/>
                </a:lnTo>
                <a:lnTo>
                  <a:pt x="252027" y="859613"/>
                </a:lnTo>
                <a:cubicBezTo>
                  <a:pt x="112836" y="859613"/>
                  <a:pt x="0" y="746777"/>
                  <a:pt x="0" y="607586"/>
                </a:cubicBezTo>
                <a:cubicBezTo>
                  <a:pt x="0" y="468395"/>
                  <a:pt x="112836" y="355559"/>
                  <a:pt x="252027" y="355559"/>
                </a:cubicBezTo>
                <a:lnTo>
                  <a:pt x="261027" y="35646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2" name="Freihandform: Form 21">
            <a:extLst>
              <a:ext uri="{FF2B5EF4-FFF2-40B4-BE49-F238E27FC236}">
                <a16:creationId xmlns:a16="http://schemas.microsoft.com/office/drawing/2014/main" id="{E31DE4D2-5D91-4451-9D82-0F1DAA20FB5F}"/>
              </a:ext>
            </a:extLst>
          </p:cNvPr>
          <p:cNvSpPr/>
          <p:nvPr/>
        </p:nvSpPr>
        <p:spPr>
          <a:xfrm>
            <a:off x="2491445" y="2023239"/>
            <a:ext cx="1402552" cy="1376456"/>
          </a:xfrm>
          <a:custGeom>
            <a:avLst/>
            <a:gdLst>
              <a:gd name="connsiteX0" fmla="*/ 700449 w 1402552"/>
              <a:gd name="connsiteY0" fmla="*/ 0 h 1376456"/>
              <a:gd name="connsiteX1" fmla="*/ 947356 w 1402552"/>
              <a:gd name="connsiteY1" fmla="*/ 201235 h 1376456"/>
              <a:gd name="connsiteX2" fmla="*/ 949813 w 1402552"/>
              <a:gd name="connsiteY2" fmla="*/ 225612 h 1376456"/>
              <a:gd name="connsiteX3" fmla="*/ 1166589 w 1402552"/>
              <a:gd name="connsiteY3" fmla="*/ 225612 h 1376456"/>
              <a:gd name="connsiteX4" fmla="*/ 1166589 w 1402552"/>
              <a:gd name="connsiteY4" fmla="*/ 605919 h 1376456"/>
              <a:gd name="connsiteX5" fmla="*/ 1201317 w 1402552"/>
              <a:gd name="connsiteY5" fmla="*/ 609419 h 1376456"/>
              <a:gd name="connsiteX6" fmla="*/ 1402552 w 1402552"/>
              <a:gd name="connsiteY6" fmla="*/ 856326 h 1376456"/>
              <a:gd name="connsiteX7" fmla="*/ 1201317 w 1402552"/>
              <a:gd name="connsiteY7" fmla="*/ 1103233 h 1376456"/>
              <a:gd name="connsiteX8" fmla="*/ 1166589 w 1402552"/>
              <a:gd name="connsiteY8" fmla="*/ 1106734 h 1376456"/>
              <a:gd name="connsiteX9" fmla="*/ 1166589 w 1402552"/>
              <a:gd name="connsiteY9" fmla="*/ 1376456 h 1376456"/>
              <a:gd name="connsiteX10" fmla="*/ 944802 w 1402552"/>
              <a:gd name="connsiteY10" fmla="*/ 1376456 h 1376456"/>
              <a:gd name="connsiteX11" fmla="*/ 940013 w 1402552"/>
              <a:gd name="connsiteY11" fmla="*/ 1328952 h 1376456"/>
              <a:gd name="connsiteX12" fmla="*/ 693106 w 1402552"/>
              <a:gd name="connsiteY12" fmla="*/ 1127717 h 1376456"/>
              <a:gd name="connsiteX13" fmla="*/ 446199 w 1402552"/>
              <a:gd name="connsiteY13" fmla="*/ 1328952 h 1376456"/>
              <a:gd name="connsiteX14" fmla="*/ 441410 w 1402552"/>
              <a:gd name="connsiteY14" fmla="*/ 1376456 h 1376456"/>
              <a:gd name="connsiteX15" fmla="*/ 252081 w 1402552"/>
              <a:gd name="connsiteY15" fmla="*/ 1376456 h 1376456"/>
              <a:gd name="connsiteX16" fmla="*/ 252081 w 1402552"/>
              <a:gd name="connsiteY16" fmla="*/ 1108348 h 1376456"/>
              <a:gd name="connsiteX17" fmla="*/ 252027 w 1402552"/>
              <a:gd name="connsiteY17" fmla="*/ 1108353 h 1376456"/>
              <a:gd name="connsiteX18" fmla="*/ 0 w 1402552"/>
              <a:gd name="connsiteY18" fmla="*/ 856326 h 1376456"/>
              <a:gd name="connsiteX19" fmla="*/ 252027 w 1402552"/>
              <a:gd name="connsiteY19" fmla="*/ 604299 h 1376456"/>
              <a:gd name="connsiteX20" fmla="*/ 252081 w 1402552"/>
              <a:gd name="connsiteY20" fmla="*/ 604305 h 1376456"/>
              <a:gd name="connsiteX21" fmla="*/ 252081 w 1402552"/>
              <a:gd name="connsiteY21" fmla="*/ 225612 h 1376456"/>
              <a:gd name="connsiteX22" fmla="*/ 451085 w 1402552"/>
              <a:gd name="connsiteY22" fmla="*/ 225612 h 1376456"/>
              <a:gd name="connsiteX23" fmla="*/ 453542 w 1402552"/>
              <a:gd name="connsiteY23" fmla="*/ 201235 h 1376456"/>
              <a:gd name="connsiteX24" fmla="*/ 700449 w 1402552"/>
              <a:gd name="connsiteY24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02552" h="1376456">
                <a:moveTo>
                  <a:pt x="700449" y="0"/>
                </a:moveTo>
                <a:cubicBezTo>
                  <a:pt x="822241" y="0"/>
                  <a:pt x="923855" y="86390"/>
                  <a:pt x="947356" y="201235"/>
                </a:cubicBezTo>
                <a:lnTo>
                  <a:pt x="949813" y="225612"/>
                </a:lnTo>
                <a:lnTo>
                  <a:pt x="1166589" y="225612"/>
                </a:lnTo>
                <a:lnTo>
                  <a:pt x="1166589" y="605919"/>
                </a:lnTo>
                <a:lnTo>
                  <a:pt x="1201317" y="609419"/>
                </a:lnTo>
                <a:cubicBezTo>
                  <a:pt x="1316162" y="632920"/>
                  <a:pt x="1402552" y="734534"/>
                  <a:pt x="1402552" y="856326"/>
                </a:cubicBezTo>
                <a:cubicBezTo>
                  <a:pt x="1402552" y="978118"/>
                  <a:pt x="1316162" y="1079732"/>
                  <a:pt x="1201317" y="1103233"/>
                </a:cubicBezTo>
                <a:lnTo>
                  <a:pt x="1166589" y="1106734"/>
                </a:lnTo>
                <a:lnTo>
                  <a:pt x="1166589" y="1376456"/>
                </a:lnTo>
                <a:lnTo>
                  <a:pt x="944802" y="1376456"/>
                </a:lnTo>
                <a:lnTo>
                  <a:pt x="940013" y="1328952"/>
                </a:lnTo>
                <a:cubicBezTo>
                  <a:pt x="916512" y="1214107"/>
                  <a:pt x="814898" y="1127717"/>
                  <a:pt x="693106" y="1127717"/>
                </a:cubicBezTo>
                <a:cubicBezTo>
                  <a:pt x="571314" y="1127717"/>
                  <a:pt x="469700" y="1214107"/>
                  <a:pt x="446199" y="1328952"/>
                </a:cubicBezTo>
                <a:lnTo>
                  <a:pt x="441410" y="1376456"/>
                </a:lnTo>
                <a:lnTo>
                  <a:pt x="252081" y="1376456"/>
                </a:lnTo>
                <a:lnTo>
                  <a:pt x="252081" y="1108348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52081" y="604305"/>
                </a:lnTo>
                <a:lnTo>
                  <a:pt x="252081" y="225612"/>
                </a:lnTo>
                <a:lnTo>
                  <a:pt x="451085" y="225612"/>
                </a:lnTo>
                <a:lnTo>
                  <a:pt x="453542" y="201235"/>
                </a:lnTo>
                <a:cubicBezTo>
                  <a:pt x="477043" y="86390"/>
                  <a:pt x="578657" y="0"/>
                  <a:pt x="70044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3" name="Freihandform: Form 22">
            <a:extLst>
              <a:ext uri="{FF2B5EF4-FFF2-40B4-BE49-F238E27FC236}">
                <a16:creationId xmlns:a16="http://schemas.microsoft.com/office/drawing/2014/main" id="{2CB2F270-9E24-4D88-A9A0-8A1C1ED7E69D}"/>
              </a:ext>
            </a:extLst>
          </p:cNvPr>
          <p:cNvSpPr/>
          <p:nvPr/>
        </p:nvSpPr>
        <p:spPr>
          <a:xfrm>
            <a:off x="4322223" y="5456883"/>
            <a:ext cx="1442308" cy="1395345"/>
          </a:xfrm>
          <a:custGeom>
            <a:avLst/>
            <a:gdLst>
              <a:gd name="connsiteX0" fmla="*/ 673447 w 1442308"/>
              <a:gd name="connsiteY0" fmla="*/ 0 h 1395345"/>
              <a:gd name="connsiteX1" fmla="*/ 920354 w 1442308"/>
              <a:gd name="connsiteY1" fmla="*/ 201235 h 1395345"/>
              <a:gd name="connsiteX2" fmla="*/ 924716 w 1442308"/>
              <a:gd name="connsiteY2" fmla="*/ 244501 h 1395345"/>
              <a:gd name="connsiteX3" fmla="*/ 1164826 w 1442308"/>
              <a:gd name="connsiteY3" fmla="*/ 244501 h 1395345"/>
              <a:gd name="connsiteX4" fmla="*/ 1164826 w 1442308"/>
              <a:gd name="connsiteY4" fmla="*/ 606865 h 1395345"/>
              <a:gd name="connsiteX5" fmla="*/ 1190281 w 1442308"/>
              <a:gd name="connsiteY5" fmla="*/ 604299 h 1395345"/>
              <a:gd name="connsiteX6" fmla="*/ 1442308 w 1442308"/>
              <a:gd name="connsiteY6" fmla="*/ 856326 h 1395345"/>
              <a:gd name="connsiteX7" fmla="*/ 1190281 w 1442308"/>
              <a:gd name="connsiteY7" fmla="*/ 1108353 h 1395345"/>
              <a:gd name="connsiteX8" fmla="*/ 1164826 w 1442308"/>
              <a:gd name="connsiteY8" fmla="*/ 1105787 h 1395345"/>
              <a:gd name="connsiteX9" fmla="*/ 1164826 w 1442308"/>
              <a:gd name="connsiteY9" fmla="*/ 1395345 h 1395345"/>
              <a:gd name="connsiteX10" fmla="*/ 250318 w 1442308"/>
              <a:gd name="connsiteY10" fmla="*/ 1395345 h 1395345"/>
              <a:gd name="connsiteX11" fmla="*/ 250318 w 1442308"/>
              <a:gd name="connsiteY11" fmla="*/ 1108181 h 1395345"/>
              <a:gd name="connsiteX12" fmla="*/ 201234 w 1442308"/>
              <a:gd name="connsiteY12" fmla="*/ 1103233 h 1395345"/>
              <a:gd name="connsiteX13" fmla="*/ 0 w 1442308"/>
              <a:gd name="connsiteY13" fmla="*/ 856326 h 1395345"/>
              <a:gd name="connsiteX14" fmla="*/ 201234 w 1442308"/>
              <a:gd name="connsiteY14" fmla="*/ 609420 h 1395345"/>
              <a:gd name="connsiteX15" fmla="*/ 250318 w 1442308"/>
              <a:gd name="connsiteY15" fmla="*/ 604472 h 1395345"/>
              <a:gd name="connsiteX16" fmla="*/ 250318 w 1442308"/>
              <a:gd name="connsiteY16" fmla="*/ 244501 h 1395345"/>
              <a:gd name="connsiteX17" fmla="*/ 422179 w 1442308"/>
              <a:gd name="connsiteY17" fmla="*/ 244501 h 1395345"/>
              <a:gd name="connsiteX18" fmla="*/ 426541 w 1442308"/>
              <a:gd name="connsiteY18" fmla="*/ 201235 h 1395345"/>
              <a:gd name="connsiteX19" fmla="*/ 673447 w 1442308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442308" h="1395345">
                <a:moveTo>
                  <a:pt x="673447" y="0"/>
                </a:moveTo>
                <a:cubicBezTo>
                  <a:pt x="795239" y="0"/>
                  <a:pt x="896853" y="86390"/>
                  <a:pt x="920354" y="201235"/>
                </a:cubicBezTo>
                <a:lnTo>
                  <a:pt x="924716" y="244501"/>
                </a:lnTo>
                <a:lnTo>
                  <a:pt x="1164826" y="244501"/>
                </a:lnTo>
                <a:lnTo>
                  <a:pt x="1164826" y="606865"/>
                </a:lnTo>
                <a:lnTo>
                  <a:pt x="1190281" y="604299"/>
                </a:lnTo>
                <a:cubicBezTo>
                  <a:pt x="1329472" y="604299"/>
                  <a:pt x="1442308" y="717135"/>
                  <a:pt x="1442308" y="856326"/>
                </a:cubicBezTo>
                <a:cubicBezTo>
                  <a:pt x="1442308" y="995517"/>
                  <a:pt x="1329472" y="1108353"/>
                  <a:pt x="1190281" y="1108353"/>
                </a:cubicBezTo>
                <a:lnTo>
                  <a:pt x="1164826" y="1105787"/>
                </a:lnTo>
                <a:lnTo>
                  <a:pt x="1164826" y="1395345"/>
                </a:lnTo>
                <a:lnTo>
                  <a:pt x="250318" y="1395345"/>
                </a:lnTo>
                <a:lnTo>
                  <a:pt x="250318" y="1108181"/>
                </a:lnTo>
                <a:lnTo>
                  <a:pt x="201234" y="1103233"/>
                </a:lnTo>
                <a:cubicBezTo>
                  <a:pt x="86390" y="1079732"/>
                  <a:pt x="0" y="978118"/>
                  <a:pt x="0" y="856326"/>
                </a:cubicBezTo>
                <a:cubicBezTo>
                  <a:pt x="0" y="734534"/>
                  <a:pt x="86390" y="632920"/>
                  <a:pt x="201234" y="609420"/>
                </a:cubicBezTo>
                <a:lnTo>
                  <a:pt x="250318" y="604472"/>
                </a:lnTo>
                <a:lnTo>
                  <a:pt x="250318" y="244501"/>
                </a:lnTo>
                <a:lnTo>
                  <a:pt x="422179" y="244501"/>
                </a:lnTo>
                <a:lnTo>
                  <a:pt x="426541" y="201235"/>
                </a:lnTo>
                <a:cubicBezTo>
                  <a:pt x="450041" y="86390"/>
                  <a:pt x="551655" y="0"/>
                  <a:pt x="673447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4" name="Freihandform: Form 23">
            <a:extLst>
              <a:ext uri="{FF2B5EF4-FFF2-40B4-BE49-F238E27FC236}">
                <a16:creationId xmlns:a16="http://schemas.microsoft.com/office/drawing/2014/main" id="{6876284C-F561-4B6E-9930-F9F50AEA91B6}"/>
              </a:ext>
            </a:extLst>
          </p:cNvPr>
          <p:cNvSpPr/>
          <p:nvPr/>
        </p:nvSpPr>
        <p:spPr>
          <a:xfrm>
            <a:off x="3658034" y="2023240"/>
            <a:ext cx="914508" cy="1627529"/>
          </a:xfrm>
          <a:custGeom>
            <a:avLst/>
            <a:gdLst>
              <a:gd name="connsiteX0" fmla="*/ 448261 w 914508"/>
              <a:gd name="connsiteY0" fmla="*/ 0 h 1627529"/>
              <a:gd name="connsiteX1" fmla="*/ 695168 w 914508"/>
              <a:gd name="connsiteY1" fmla="*/ 201235 h 1627529"/>
              <a:gd name="connsiteX2" fmla="*/ 697625 w 914508"/>
              <a:gd name="connsiteY2" fmla="*/ 225612 h 1627529"/>
              <a:gd name="connsiteX3" fmla="*/ 914508 w 914508"/>
              <a:gd name="connsiteY3" fmla="*/ 225612 h 1627529"/>
              <a:gd name="connsiteX4" fmla="*/ 914508 w 914508"/>
              <a:gd name="connsiteY4" fmla="*/ 605074 h 1627529"/>
              <a:gd name="connsiteX5" fmla="*/ 871398 w 914508"/>
              <a:gd name="connsiteY5" fmla="*/ 609419 h 1627529"/>
              <a:gd name="connsiteX6" fmla="*/ 670164 w 914508"/>
              <a:gd name="connsiteY6" fmla="*/ 856326 h 1627529"/>
              <a:gd name="connsiteX7" fmla="*/ 871398 w 914508"/>
              <a:gd name="connsiteY7" fmla="*/ 1103233 h 1627529"/>
              <a:gd name="connsiteX8" fmla="*/ 914508 w 914508"/>
              <a:gd name="connsiteY8" fmla="*/ 1107579 h 1627529"/>
              <a:gd name="connsiteX9" fmla="*/ 914508 w 914508"/>
              <a:gd name="connsiteY9" fmla="*/ 1376456 h 1627529"/>
              <a:gd name="connsiteX10" fmla="*/ 700192 w 914508"/>
              <a:gd name="connsiteY10" fmla="*/ 1376456 h 1627529"/>
              <a:gd name="connsiteX11" fmla="*/ 695168 w 914508"/>
              <a:gd name="connsiteY11" fmla="*/ 1426294 h 1627529"/>
              <a:gd name="connsiteX12" fmla="*/ 448261 w 914508"/>
              <a:gd name="connsiteY12" fmla="*/ 1627529 h 1627529"/>
              <a:gd name="connsiteX13" fmla="*/ 201354 w 914508"/>
              <a:gd name="connsiteY13" fmla="*/ 1426294 h 1627529"/>
              <a:gd name="connsiteX14" fmla="*/ 196330 w 914508"/>
              <a:gd name="connsiteY14" fmla="*/ 1376456 h 1627529"/>
              <a:gd name="connsiteX15" fmla="*/ 0 w 914508"/>
              <a:gd name="connsiteY15" fmla="*/ 1376456 h 1627529"/>
              <a:gd name="connsiteX16" fmla="*/ 0 w 914508"/>
              <a:gd name="connsiteY16" fmla="*/ 1376455 h 1627529"/>
              <a:gd name="connsiteX17" fmla="*/ 0 w 914508"/>
              <a:gd name="connsiteY17" fmla="*/ 1106733 h 1627529"/>
              <a:gd name="connsiteX18" fmla="*/ 34728 w 914508"/>
              <a:gd name="connsiteY18" fmla="*/ 1103232 h 1627529"/>
              <a:gd name="connsiteX19" fmla="*/ 235963 w 914508"/>
              <a:gd name="connsiteY19" fmla="*/ 856325 h 1627529"/>
              <a:gd name="connsiteX20" fmla="*/ 34728 w 914508"/>
              <a:gd name="connsiteY20" fmla="*/ 609418 h 1627529"/>
              <a:gd name="connsiteX21" fmla="*/ 0 w 914508"/>
              <a:gd name="connsiteY21" fmla="*/ 605918 h 1627529"/>
              <a:gd name="connsiteX22" fmla="*/ 0 w 914508"/>
              <a:gd name="connsiteY22" fmla="*/ 225612 h 1627529"/>
              <a:gd name="connsiteX23" fmla="*/ 198897 w 914508"/>
              <a:gd name="connsiteY23" fmla="*/ 225612 h 1627529"/>
              <a:gd name="connsiteX24" fmla="*/ 201354 w 914508"/>
              <a:gd name="connsiteY24" fmla="*/ 201235 h 1627529"/>
              <a:gd name="connsiteX25" fmla="*/ 448261 w 914508"/>
              <a:gd name="connsiteY25" fmla="*/ 0 h 16275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914508" h="1627529">
                <a:moveTo>
                  <a:pt x="448261" y="0"/>
                </a:moveTo>
                <a:cubicBezTo>
                  <a:pt x="570053" y="0"/>
                  <a:pt x="671667" y="86390"/>
                  <a:pt x="695168" y="201235"/>
                </a:cubicBezTo>
                <a:lnTo>
                  <a:pt x="697625" y="225612"/>
                </a:lnTo>
                <a:lnTo>
                  <a:pt x="914508" y="225612"/>
                </a:lnTo>
                <a:lnTo>
                  <a:pt x="914508" y="605074"/>
                </a:lnTo>
                <a:lnTo>
                  <a:pt x="871398" y="609419"/>
                </a:lnTo>
                <a:cubicBezTo>
                  <a:pt x="756554" y="632920"/>
                  <a:pt x="670164" y="734534"/>
                  <a:pt x="670164" y="856326"/>
                </a:cubicBezTo>
                <a:cubicBezTo>
                  <a:pt x="670164" y="978118"/>
                  <a:pt x="756554" y="1079732"/>
                  <a:pt x="871398" y="1103233"/>
                </a:cubicBezTo>
                <a:lnTo>
                  <a:pt x="914508" y="1107579"/>
                </a:lnTo>
                <a:lnTo>
                  <a:pt x="914508" y="1376456"/>
                </a:lnTo>
                <a:lnTo>
                  <a:pt x="700192" y="1376456"/>
                </a:lnTo>
                <a:lnTo>
                  <a:pt x="695168" y="1426294"/>
                </a:lnTo>
                <a:cubicBezTo>
                  <a:pt x="671667" y="1541139"/>
                  <a:pt x="570053" y="1627529"/>
                  <a:pt x="448261" y="1627529"/>
                </a:cubicBezTo>
                <a:cubicBezTo>
                  <a:pt x="326469" y="1627529"/>
                  <a:pt x="224855" y="1541139"/>
                  <a:pt x="201354" y="1426294"/>
                </a:cubicBezTo>
                <a:lnTo>
                  <a:pt x="196330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33"/>
                </a:lnTo>
                <a:lnTo>
                  <a:pt x="34728" y="1103232"/>
                </a:lnTo>
                <a:cubicBezTo>
                  <a:pt x="149573" y="1079731"/>
                  <a:pt x="235963" y="978117"/>
                  <a:pt x="235963" y="856325"/>
                </a:cubicBezTo>
                <a:cubicBezTo>
                  <a:pt x="235963" y="734533"/>
                  <a:pt x="149573" y="632919"/>
                  <a:pt x="34728" y="609418"/>
                </a:cubicBezTo>
                <a:lnTo>
                  <a:pt x="0" y="605918"/>
                </a:lnTo>
                <a:lnTo>
                  <a:pt x="0" y="225612"/>
                </a:lnTo>
                <a:lnTo>
                  <a:pt x="198897" y="225612"/>
                </a:lnTo>
                <a:lnTo>
                  <a:pt x="201354" y="201235"/>
                </a:lnTo>
                <a:cubicBezTo>
                  <a:pt x="224855" y="86390"/>
                  <a:pt x="326469" y="0"/>
                  <a:pt x="44826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5" name="Freihandform: Form 24">
            <a:extLst>
              <a:ext uri="{FF2B5EF4-FFF2-40B4-BE49-F238E27FC236}">
                <a16:creationId xmlns:a16="http://schemas.microsoft.com/office/drawing/2014/main" id="{95E8DA7F-B45C-4326-9B2B-C569EB1AECA6}"/>
              </a:ext>
            </a:extLst>
          </p:cNvPr>
          <p:cNvSpPr/>
          <p:nvPr/>
        </p:nvSpPr>
        <p:spPr>
          <a:xfrm>
            <a:off x="914508" y="5701384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207247 w 914508"/>
              <a:gd name="connsiteY1" fmla="*/ 0 h 1150844"/>
              <a:gd name="connsiteX2" fmla="*/ 206488 w 914508"/>
              <a:gd name="connsiteY2" fmla="*/ 7525 h 1150844"/>
              <a:gd name="connsiteX3" fmla="*/ 458515 w 914508"/>
              <a:gd name="connsiteY3" fmla="*/ 259552 h 1150844"/>
              <a:gd name="connsiteX4" fmla="*/ 710542 w 914508"/>
              <a:gd name="connsiteY4" fmla="*/ 7525 h 1150844"/>
              <a:gd name="connsiteX5" fmla="*/ 709783 w 914508"/>
              <a:gd name="connsiteY5" fmla="*/ 0 h 1150844"/>
              <a:gd name="connsiteX6" fmla="*/ 914508 w 914508"/>
              <a:gd name="connsiteY6" fmla="*/ 0 h 1150844"/>
              <a:gd name="connsiteX7" fmla="*/ 914508 w 914508"/>
              <a:gd name="connsiteY7" fmla="*/ 360003 h 1150844"/>
              <a:gd name="connsiteX8" fmla="*/ 865750 w 914508"/>
              <a:gd name="connsiteY8" fmla="*/ 364919 h 1150844"/>
              <a:gd name="connsiteX9" fmla="*/ 664515 w 914508"/>
              <a:gd name="connsiteY9" fmla="*/ 611825 h 1150844"/>
              <a:gd name="connsiteX10" fmla="*/ 865750 w 914508"/>
              <a:gd name="connsiteY10" fmla="*/ 858732 h 1150844"/>
              <a:gd name="connsiteX11" fmla="*/ 914508 w 914508"/>
              <a:gd name="connsiteY11" fmla="*/ 863647 h 1150844"/>
              <a:gd name="connsiteX12" fmla="*/ 914508 w 914508"/>
              <a:gd name="connsiteY12" fmla="*/ 1150844 h 1150844"/>
              <a:gd name="connsiteX13" fmla="*/ 0 w 914508"/>
              <a:gd name="connsiteY13" fmla="*/ 1150844 h 1150844"/>
              <a:gd name="connsiteX14" fmla="*/ 0 w 914508"/>
              <a:gd name="connsiteY14" fmla="*/ 863266 h 1150844"/>
              <a:gd name="connsiteX15" fmla="*/ 44982 w 914508"/>
              <a:gd name="connsiteY15" fmla="*/ 858731 h 1150844"/>
              <a:gd name="connsiteX16" fmla="*/ 246217 w 914508"/>
              <a:gd name="connsiteY16" fmla="*/ 611824 h 1150844"/>
              <a:gd name="connsiteX17" fmla="*/ 44982 w 914508"/>
              <a:gd name="connsiteY17" fmla="*/ 364918 h 1150844"/>
              <a:gd name="connsiteX18" fmla="*/ 0 w 914508"/>
              <a:gd name="connsiteY18" fmla="*/ 36038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207247" y="0"/>
                </a:lnTo>
                <a:lnTo>
                  <a:pt x="206488" y="7525"/>
                </a:lnTo>
                <a:cubicBezTo>
                  <a:pt x="206488" y="146716"/>
                  <a:pt x="319324" y="259552"/>
                  <a:pt x="458515" y="259552"/>
                </a:cubicBezTo>
                <a:cubicBezTo>
                  <a:pt x="597706" y="259552"/>
                  <a:pt x="710542" y="146716"/>
                  <a:pt x="710542" y="7525"/>
                </a:cubicBezTo>
                <a:lnTo>
                  <a:pt x="709783" y="0"/>
                </a:lnTo>
                <a:lnTo>
                  <a:pt x="914508" y="0"/>
                </a:lnTo>
                <a:lnTo>
                  <a:pt x="914508" y="360003"/>
                </a:lnTo>
                <a:lnTo>
                  <a:pt x="865750" y="364919"/>
                </a:lnTo>
                <a:cubicBezTo>
                  <a:pt x="750905" y="388419"/>
                  <a:pt x="664515" y="490033"/>
                  <a:pt x="664515" y="611825"/>
                </a:cubicBezTo>
                <a:cubicBezTo>
                  <a:pt x="664515" y="733617"/>
                  <a:pt x="750905" y="835231"/>
                  <a:pt x="865750" y="858732"/>
                </a:cubicBezTo>
                <a:lnTo>
                  <a:pt x="914508" y="863647"/>
                </a:lnTo>
                <a:lnTo>
                  <a:pt x="914508" y="1150844"/>
                </a:lnTo>
                <a:lnTo>
                  <a:pt x="0" y="1150844"/>
                </a:lnTo>
                <a:lnTo>
                  <a:pt x="0" y="863266"/>
                </a:lnTo>
                <a:lnTo>
                  <a:pt x="44982" y="858731"/>
                </a:lnTo>
                <a:cubicBezTo>
                  <a:pt x="159827" y="835230"/>
                  <a:pt x="246217" y="733616"/>
                  <a:pt x="246217" y="611824"/>
                </a:cubicBezTo>
                <a:cubicBezTo>
                  <a:pt x="246217" y="490032"/>
                  <a:pt x="159827" y="388418"/>
                  <a:pt x="44982" y="364918"/>
                </a:cubicBezTo>
                <a:lnTo>
                  <a:pt x="0" y="36038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6" name="Freihandform: Form 25">
            <a:extLst>
              <a:ext uri="{FF2B5EF4-FFF2-40B4-BE49-F238E27FC236}">
                <a16:creationId xmlns:a16="http://schemas.microsoft.com/office/drawing/2014/main" id="{91ABD9EC-520F-4092-B19B-EC78B658CAB2}"/>
              </a:ext>
            </a:extLst>
          </p:cNvPr>
          <p:cNvSpPr/>
          <p:nvPr/>
        </p:nvSpPr>
        <p:spPr>
          <a:xfrm>
            <a:off x="4573629" y="-1"/>
            <a:ext cx="914508" cy="1150844"/>
          </a:xfrm>
          <a:custGeom>
            <a:avLst/>
            <a:gdLst>
              <a:gd name="connsiteX0" fmla="*/ 0 w 914508"/>
              <a:gd name="connsiteY0" fmla="*/ 0 h 1150844"/>
              <a:gd name="connsiteX1" fmla="*/ 914508 w 914508"/>
              <a:gd name="connsiteY1" fmla="*/ 0 h 1150844"/>
              <a:gd name="connsiteX2" fmla="*/ 914508 w 914508"/>
              <a:gd name="connsiteY2" fmla="*/ 332465 h 1150844"/>
              <a:gd name="connsiteX3" fmla="*/ 894058 w 914508"/>
              <a:gd name="connsiteY3" fmla="*/ 334526 h 1150844"/>
              <a:gd name="connsiteX4" fmla="*/ 692823 w 914508"/>
              <a:gd name="connsiteY4" fmla="*/ 581433 h 1150844"/>
              <a:gd name="connsiteX5" fmla="*/ 894058 w 914508"/>
              <a:gd name="connsiteY5" fmla="*/ 828340 h 1150844"/>
              <a:gd name="connsiteX6" fmla="*/ 914508 w 914508"/>
              <a:gd name="connsiteY6" fmla="*/ 830401 h 1150844"/>
              <a:gd name="connsiteX7" fmla="*/ 914508 w 914508"/>
              <a:gd name="connsiteY7" fmla="*/ 1150843 h 1150844"/>
              <a:gd name="connsiteX8" fmla="*/ 914508 w 914508"/>
              <a:gd name="connsiteY8" fmla="*/ 1150844 h 1150844"/>
              <a:gd name="connsiteX9" fmla="*/ 680042 w 914508"/>
              <a:gd name="connsiteY9" fmla="*/ 1150844 h 1150844"/>
              <a:gd name="connsiteX10" fmla="*/ 680042 w 914508"/>
              <a:gd name="connsiteY10" fmla="*/ 1150843 h 1150844"/>
              <a:gd name="connsiteX11" fmla="*/ 428015 w 914508"/>
              <a:gd name="connsiteY11" fmla="*/ 898816 h 1150844"/>
              <a:gd name="connsiteX12" fmla="*/ 175988 w 914508"/>
              <a:gd name="connsiteY12" fmla="*/ 1150843 h 1150844"/>
              <a:gd name="connsiteX13" fmla="*/ 175988 w 914508"/>
              <a:gd name="connsiteY13" fmla="*/ 1150844 h 1150844"/>
              <a:gd name="connsiteX14" fmla="*/ 0 w 914508"/>
              <a:gd name="connsiteY14" fmla="*/ 1150844 h 1150844"/>
              <a:gd name="connsiteX15" fmla="*/ 0 w 914508"/>
              <a:gd name="connsiteY15" fmla="*/ 832795 h 1150844"/>
              <a:gd name="connsiteX16" fmla="*/ 6595 w 914508"/>
              <a:gd name="connsiteY16" fmla="*/ 833460 h 1150844"/>
              <a:gd name="connsiteX17" fmla="*/ 258622 w 914508"/>
              <a:gd name="connsiteY17" fmla="*/ 581433 h 1150844"/>
              <a:gd name="connsiteX18" fmla="*/ 6595 w 914508"/>
              <a:gd name="connsiteY18" fmla="*/ 329406 h 1150844"/>
              <a:gd name="connsiteX19" fmla="*/ 0 w 914508"/>
              <a:gd name="connsiteY19" fmla="*/ 330071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914508" h="1150844">
                <a:moveTo>
                  <a:pt x="0" y="0"/>
                </a:moveTo>
                <a:lnTo>
                  <a:pt x="914508" y="0"/>
                </a:lnTo>
                <a:lnTo>
                  <a:pt x="914508" y="332465"/>
                </a:lnTo>
                <a:lnTo>
                  <a:pt x="894058" y="334526"/>
                </a:lnTo>
                <a:cubicBezTo>
                  <a:pt x="779213" y="358027"/>
                  <a:pt x="692823" y="459641"/>
                  <a:pt x="692823" y="581433"/>
                </a:cubicBezTo>
                <a:cubicBezTo>
                  <a:pt x="692823" y="703225"/>
                  <a:pt x="779213" y="804839"/>
                  <a:pt x="894058" y="828340"/>
                </a:cubicBezTo>
                <a:lnTo>
                  <a:pt x="914508" y="830401"/>
                </a:lnTo>
                <a:lnTo>
                  <a:pt x="914508" y="1150843"/>
                </a:lnTo>
                <a:lnTo>
                  <a:pt x="914508" y="1150844"/>
                </a:lnTo>
                <a:lnTo>
                  <a:pt x="680042" y="1150844"/>
                </a:lnTo>
                <a:lnTo>
                  <a:pt x="680042" y="1150843"/>
                </a:lnTo>
                <a:cubicBezTo>
                  <a:pt x="680042" y="1011652"/>
                  <a:pt x="567206" y="898816"/>
                  <a:pt x="428015" y="898816"/>
                </a:cubicBezTo>
                <a:cubicBezTo>
                  <a:pt x="288824" y="898816"/>
                  <a:pt x="175988" y="1011652"/>
                  <a:pt x="175988" y="1150843"/>
                </a:cubicBezTo>
                <a:lnTo>
                  <a:pt x="175988" y="1150844"/>
                </a:lnTo>
                <a:lnTo>
                  <a:pt x="0" y="1150844"/>
                </a:lnTo>
                <a:lnTo>
                  <a:pt x="0" y="832795"/>
                </a:lnTo>
                <a:lnTo>
                  <a:pt x="6595" y="833460"/>
                </a:lnTo>
                <a:cubicBezTo>
                  <a:pt x="145786" y="833460"/>
                  <a:pt x="258622" y="720624"/>
                  <a:pt x="258622" y="581433"/>
                </a:cubicBezTo>
                <a:cubicBezTo>
                  <a:pt x="258622" y="442242"/>
                  <a:pt x="145786" y="329406"/>
                  <a:pt x="6595" y="329406"/>
                </a:cubicBezTo>
                <a:lnTo>
                  <a:pt x="0" y="330071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7" name="Freihandform: Form 26">
            <a:extLst>
              <a:ext uri="{FF2B5EF4-FFF2-40B4-BE49-F238E27FC236}">
                <a16:creationId xmlns:a16="http://schemas.microsoft.com/office/drawing/2014/main" id="{918DB387-F5DB-4D15-AA4A-C9B99D8314D4}"/>
              </a:ext>
            </a:extLst>
          </p:cNvPr>
          <p:cNvSpPr/>
          <p:nvPr/>
        </p:nvSpPr>
        <p:spPr>
          <a:xfrm>
            <a:off x="6401560" y="2023240"/>
            <a:ext cx="914508" cy="1376456"/>
          </a:xfrm>
          <a:custGeom>
            <a:avLst/>
            <a:gdLst>
              <a:gd name="connsiteX0" fmla="*/ 471789 w 914508"/>
              <a:gd name="connsiteY0" fmla="*/ 0 h 1376456"/>
              <a:gd name="connsiteX1" fmla="*/ 718696 w 914508"/>
              <a:gd name="connsiteY1" fmla="*/ 201235 h 1376456"/>
              <a:gd name="connsiteX2" fmla="*/ 721153 w 914508"/>
              <a:gd name="connsiteY2" fmla="*/ 225612 h 1376456"/>
              <a:gd name="connsiteX3" fmla="*/ 912336 w 914508"/>
              <a:gd name="connsiteY3" fmla="*/ 225612 h 1376456"/>
              <a:gd name="connsiteX4" fmla="*/ 912336 w 914508"/>
              <a:gd name="connsiteY4" fmla="*/ 604457 h 1376456"/>
              <a:gd name="connsiteX5" fmla="*/ 863121 w 914508"/>
              <a:gd name="connsiteY5" fmla="*/ 609418 h 1376456"/>
              <a:gd name="connsiteX6" fmla="*/ 661886 w 914508"/>
              <a:gd name="connsiteY6" fmla="*/ 856325 h 1376456"/>
              <a:gd name="connsiteX7" fmla="*/ 863121 w 914508"/>
              <a:gd name="connsiteY7" fmla="*/ 1103232 h 1376456"/>
              <a:gd name="connsiteX8" fmla="*/ 912336 w 914508"/>
              <a:gd name="connsiteY8" fmla="*/ 1108193 h 1376456"/>
              <a:gd name="connsiteX9" fmla="*/ 912336 w 914508"/>
              <a:gd name="connsiteY9" fmla="*/ 1376454 h 1376456"/>
              <a:gd name="connsiteX10" fmla="*/ 914508 w 914508"/>
              <a:gd name="connsiteY10" fmla="*/ 1376454 h 1376456"/>
              <a:gd name="connsiteX11" fmla="*/ 914508 w 914508"/>
              <a:gd name="connsiteY11" fmla="*/ 1376456 h 1376456"/>
              <a:gd name="connsiteX12" fmla="*/ 723720 w 914508"/>
              <a:gd name="connsiteY12" fmla="*/ 1376456 h 1376456"/>
              <a:gd name="connsiteX13" fmla="*/ 723816 w 914508"/>
              <a:gd name="connsiteY13" fmla="*/ 1375502 h 1376456"/>
              <a:gd name="connsiteX14" fmla="*/ 471789 w 914508"/>
              <a:gd name="connsiteY14" fmla="*/ 1123475 h 1376456"/>
              <a:gd name="connsiteX15" fmla="*/ 219762 w 914508"/>
              <a:gd name="connsiteY15" fmla="*/ 1375502 h 1376456"/>
              <a:gd name="connsiteX16" fmla="*/ 219858 w 914508"/>
              <a:gd name="connsiteY16" fmla="*/ 1376456 h 1376456"/>
              <a:gd name="connsiteX17" fmla="*/ 0 w 914508"/>
              <a:gd name="connsiteY17" fmla="*/ 1376456 h 1376456"/>
              <a:gd name="connsiteX18" fmla="*/ 0 w 914508"/>
              <a:gd name="connsiteY18" fmla="*/ 1376455 h 1376456"/>
              <a:gd name="connsiteX19" fmla="*/ 0 w 914508"/>
              <a:gd name="connsiteY19" fmla="*/ 1106798 h 1376456"/>
              <a:gd name="connsiteX20" fmla="*/ 15416 w 914508"/>
              <a:gd name="connsiteY20" fmla="*/ 1108352 h 1376456"/>
              <a:gd name="connsiteX21" fmla="*/ 267443 w 914508"/>
              <a:gd name="connsiteY21" fmla="*/ 856325 h 1376456"/>
              <a:gd name="connsiteX22" fmla="*/ 15416 w 914508"/>
              <a:gd name="connsiteY22" fmla="*/ 604298 h 1376456"/>
              <a:gd name="connsiteX23" fmla="*/ 0 w 914508"/>
              <a:gd name="connsiteY23" fmla="*/ 605852 h 1376456"/>
              <a:gd name="connsiteX24" fmla="*/ 0 w 914508"/>
              <a:gd name="connsiteY24" fmla="*/ 278446 h 1376456"/>
              <a:gd name="connsiteX25" fmla="*/ 0 w 914508"/>
              <a:gd name="connsiteY25" fmla="*/ 225612 h 1376456"/>
              <a:gd name="connsiteX26" fmla="*/ 222425 w 914508"/>
              <a:gd name="connsiteY26" fmla="*/ 225612 h 1376456"/>
              <a:gd name="connsiteX27" fmla="*/ 224883 w 914508"/>
              <a:gd name="connsiteY27" fmla="*/ 201235 h 1376456"/>
              <a:gd name="connsiteX28" fmla="*/ 471789 w 914508"/>
              <a:gd name="connsiteY28" fmla="*/ 0 h 1376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914508" h="1376456">
                <a:moveTo>
                  <a:pt x="471789" y="0"/>
                </a:moveTo>
                <a:cubicBezTo>
                  <a:pt x="593581" y="0"/>
                  <a:pt x="695195" y="86390"/>
                  <a:pt x="718696" y="201235"/>
                </a:cubicBezTo>
                <a:lnTo>
                  <a:pt x="721153" y="225612"/>
                </a:lnTo>
                <a:lnTo>
                  <a:pt x="912336" y="225612"/>
                </a:lnTo>
                <a:lnTo>
                  <a:pt x="912336" y="604457"/>
                </a:lnTo>
                <a:lnTo>
                  <a:pt x="863121" y="609418"/>
                </a:lnTo>
                <a:cubicBezTo>
                  <a:pt x="748276" y="632919"/>
                  <a:pt x="661886" y="734533"/>
                  <a:pt x="661886" y="856325"/>
                </a:cubicBezTo>
                <a:cubicBezTo>
                  <a:pt x="661886" y="978117"/>
                  <a:pt x="748276" y="1079731"/>
                  <a:pt x="863121" y="1103232"/>
                </a:cubicBezTo>
                <a:lnTo>
                  <a:pt x="912336" y="1108193"/>
                </a:lnTo>
                <a:lnTo>
                  <a:pt x="912336" y="1376454"/>
                </a:lnTo>
                <a:lnTo>
                  <a:pt x="914508" y="1376454"/>
                </a:lnTo>
                <a:lnTo>
                  <a:pt x="914508" y="1376456"/>
                </a:lnTo>
                <a:lnTo>
                  <a:pt x="723720" y="1376456"/>
                </a:lnTo>
                <a:lnTo>
                  <a:pt x="723816" y="1375502"/>
                </a:lnTo>
                <a:cubicBezTo>
                  <a:pt x="723816" y="1236311"/>
                  <a:pt x="610980" y="1123475"/>
                  <a:pt x="471789" y="1123475"/>
                </a:cubicBezTo>
                <a:cubicBezTo>
                  <a:pt x="332598" y="1123475"/>
                  <a:pt x="219762" y="1236311"/>
                  <a:pt x="219762" y="1375502"/>
                </a:cubicBezTo>
                <a:lnTo>
                  <a:pt x="219858" y="1376456"/>
                </a:lnTo>
                <a:lnTo>
                  <a:pt x="0" y="1376456"/>
                </a:lnTo>
                <a:lnTo>
                  <a:pt x="0" y="1376455"/>
                </a:lnTo>
                <a:lnTo>
                  <a:pt x="0" y="1106798"/>
                </a:lnTo>
                <a:lnTo>
                  <a:pt x="15416" y="1108352"/>
                </a:lnTo>
                <a:cubicBezTo>
                  <a:pt x="154607" y="1108352"/>
                  <a:pt x="267443" y="995516"/>
                  <a:pt x="267443" y="856325"/>
                </a:cubicBezTo>
                <a:cubicBezTo>
                  <a:pt x="267443" y="717134"/>
                  <a:pt x="154607" y="604298"/>
                  <a:pt x="15416" y="604298"/>
                </a:cubicBezTo>
                <a:lnTo>
                  <a:pt x="0" y="605852"/>
                </a:lnTo>
                <a:lnTo>
                  <a:pt x="0" y="278446"/>
                </a:lnTo>
                <a:lnTo>
                  <a:pt x="0" y="225612"/>
                </a:lnTo>
                <a:lnTo>
                  <a:pt x="222425" y="225612"/>
                </a:lnTo>
                <a:lnTo>
                  <a:pt x="224883" y="201235"/>
                </a:lnTo>
                <a:cubicBezTo>
                  <a:pt x="248383" y="86390"/>
                  <a:pt x="349997" y="0"/>
                  <a:pt x="471789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28" name="Freihandform: Form 27">
            <a:extLst>
              <a:ext uri="{FF2B5EF4-FFF2-40B4-BE49-F238E27FC236}">
                <a16:creationId xmlns:a16="http://schemas.microsoft.com/office/drawing/2014/main" id="{ABCF45D9-9B99-4820-B4D5-9A1BA6F9DE7D}"/>
              </a:ext>
            </a:extLst>
          </p:cNvPr>
          <p:cNvSpPr/>
          <p:nvPr/>
        </p:nvSpPr>
        <p:spPr>
          <a:xfrm>
            <a:off x="5487052" y="5456883"/>
            <a:ext cx="1175977" cy="1395345"/>
          </a:xfrm>
          <a:custGeom>
            <a:avLst/>
            <a:gdLst>
              <a:gd name="connsiteX0" fmla="*/ 465923 w 1175977"/>
              <a:gd name="connsiteY0" fmla="*/ 0 h 1395345"/>
              <a:gd name="connsiteX1" fmla="*/ 712830 w 1175977"/>
              <a:gd name="connsiteY1" fmla="*/ 201235 h 1395345"/>
              <a:gd name="connsiteX2" fmla="*/ 717192 w 1175977"/>
              <a:gd name="connsiteY2" fmla="*/ 244501 h 1395345"/>
              <a:gd name="connsiteX3" fmla="*/ 914508 w 1175977"/>
              <a:gd name="connsiteY3" fmla="*/ 244501 h 1395345"/>
              <a:gd name="connsiteX4" fmla="*/ 914508 w 1175977"/>
              <a:gd name="connsiteY4" fmla="*/ 605251 h 1395345"/>
              <a:gd name="connsiteX5" fmla="*/ 923950 w 1175977"/>
              <a:gd name="connsiteY5" fmla="*/ 604299 h 1395345"/>
              <a:gd name="connsiteX6" fmla="*/ 1175977 w 1175977"/>
              <a:gd name="connsiteY6" fmla="*/ 856326 h 1395345"/>
              <a:gd name="connsiteX7" fmla="*/ 923950 w 1175977"/>
              <a:gd name="connsiteY7" fmla="*/ 1108353 h 1395345"/>
              <a:gd name="connsiteX8" fmla="*/ 914508 w 1175977"/>
              <a:gd name="connsiteY8" fmla="*/ 1107401 h 1395345"/>
              <a:gd name="connsiteX9" fmla="*/ 914508 w 1175977"/>
              <a:gd name="connsiteY9" fmla="*/ 1395345 h 1395345"/>
              <a:gd name="connsiteX10" fmla="*/ 0 w 1175977"/>
              <a:gd name="connsiteY10" fmla="*/ 1395345 h 1395345"/>
              <a:gd name="connsiteX11" fmla="*/ 0 w 1175977"/>
              <a:gd name="connsiteY11" fmla="*/ 1105788 h 1395345"/>
              <a:gd name="connsiteX12" fmla="*/ 25452 w 1175977"/>
              <a:gd name="connsiteY12" fmla="*/ 1108353 h 1395345"/>
              <a:gd name="connsiteX13" fmla="*/ 277479 w 1175977"/>
              <a:gd name="connsiteY13" fmla="*/ 856326 h 1395345"/>
              <a:gd name="connsiteX14" fmla="*/ 25452 w 1175977"/>
              <a:gd name="connsiteY14" fmla="*/ 604299 h 1395345"/>
              <a:gd name="connsiteX15" fmla="*/ 0 w 1175977"/>
              <a:gd name="connsiteY15" fmla="*/ 606865 h 1395345"/>
              <a:gd name="connsiteX16" fmla="*/ 0 w 1175977"/>
              <a:gd name="connsiteY16" fmla="*/ 244501 h 1395345"/>
              <a:gd name="connsiteX17" fmla="*/ 214655 w 1175977"/>
              <a:gd name="connsiteY17" fmla="*/ 244501 h 1395345"/>
              <a:gd name="connsiteX18" fmla="*/ 219017 w 1175977"/>
              <a:gd name="connsiteY18" fmla="*/ 201235 h 1395345"/>
              <a:gd name="connsiteX19" fmla="*/ 465923 w 1175977"/>
              <a:gd name="connsiteY19" fmla="*/ 0 h 1395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1175977" h="1395345">
                <a:moveTo>
                  <a:pt x="465923" y="0"/>
                </a:moveTo>
                <a:cubicBezTo>
                  <a:pt x="587715" y="0"/>
                  <a:pt x="689329" y="86390"/>
                  <a:pt x="712830" y="201235"/>
                </a:cubicBezTo>
                <a:lnTo>
                  <a:pt x="717192" y="244501"/>
                </a:lnTo>
                <a:lnTo>
                  <a:pt x="914508" y="244501"/>
                </a:lnTo>
                <a:lnTo>
                  <a:pt x="914508" y="605251"/>
                </a:lnTo>
                <a:lnTo>
                  <a:pt x="923950" y="604299"/>
                </a:lnTo>
                <a:cubicBezTo>
                  <a:pt x="1063141" y="604299"/>
                  <a:pt x="1175977" y="717135"/>
                  <a:pt x="1175977" y="856326"/>
                </a:cubicBezTo>
                <a:cubicBezTo>
                  <a:pt x="1175977" y="995517"/>
                  <a:pt x="1063141" y="1108353"/>
                  <a:pt x="923950" y="1108353"/>
                </a:cubicBezTo>
                <a:lnTo>
                  <a:pt x="914508" y="1107401"/>
                </a:lnTo>
                <a:lnTo>
                  <a:pt x="914508" y="1395345"/>
                </a:lnTo>
                <a:lnTo>
                  <a:pt x="0" y="1395345"/>
                </a:lnTo>
                <a:lnTo>
                  <a:pt x="0" y="1105788"/>
                </a:lnTo>
                <a:lnTo>
                  <a:pt x="25452" y="1108353"/>
                </a:lnTo>
                <a:cubicBezTo>
                  <a:pt x="164643" y="1108353"/>
                  <a:pt x="277479" y="995517"/>
                  <a:pt x="277479" y="856326"/>
                </a:cubicBezTo>
                <a:cubicBezTo>
                  <a:pt x="277479" y="717135"/>
                  <a:pt x="164643" y="604299"/>
                  <a:pt x="25452" y="604299"/>
                </a:cubicBezTo>
                <a:lnTo>
                  <a:pt x="0" y="606865"/>
                </a:lnTo>
                <a:lnTo>
                  <a:pt x="0" y="244501"/>
                </a:lnTo>
                <a:lnTo>
                  <a:pt x="214655" y="244501"/>
                </a:lnTo>
                <a:lnTo>
                  <a:pt x="219017" y="201235"/>
                </a:lnTo>
                <a:cubicBezTo>
                  <a:pt x="242517" y="86390"/>
                  <a:pt x="344131" y="0"/>
                  <a:pt x="46592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29" name="Freihandform: Form 28">
            <a:extLst>
              <a:ext uri="{FF2B5EF4-FFF2-40B4-BE49-F238E27FC236}">
                <a16:creationId xmlns:a16="http://schemas.microsoft.com/office/drawing/2014/main" id="{21FFD28E-5750-48FB-ACAC-8AED12CF0CAB}"/>
              </a:ext>
            </a:extLst>
          </p:cNvPr>
          <p:cNvSpPr/>
          <p:nvPr/>
        </p:nvSpPr>
        <p:spPr>
          <a:xfrm>
            <a:off x="7963921" y="5456883"/>
            <a:ext cx="1178992" cy="1395344"/>
          </a:xfrm>
          <a:custGeom>
            <a:avLst/>
            <a:gdLst>
              <a:gd name="connsiteX0" fmla="*/ 729106 w 1178992"/>
              <a:gd name="connsiteY0" fmla="*/ 0 h 1395344"/>
              <a:gd name="connsiteX1" fmla="*/ 976013 w 1178992"/>
              <a:gd name="connsiteY1" fmla="*/ 201234 h 1395344"/>
              <a:gd name="connsiteX2" fmla="*/ 980374 w 1178992"/>
              <a:gd name="connsiteY2" fmla="*/ 244500 h 1395344"/>
              <a:gd name="connsiteX3" fmla="*/ 1178992 w 1178992"/>
              <a:gd name="connsiteY3" fmla="*/ 244500 h 1395344"/>
              <a:gd name="connsiteX4" fmla="*/ 1178992 w 1178992"/>
              <a:gd name="connsiteY4" fmla="*/ 1395344 h 1395344"/>
              <a:gd name="connsiteX5" fmla="*/ 264484 w 1178992"/>
              <a:gd name="connsiteY5" fmla="*/ 1395344 h 1395344"/>
              <a:gd name="connsiteX6" fmla="*/ 264484 w 1178992"/>
              <a:gd name="connsiteY6" fmla="*/ 1107097 h 1395344"/>
              <a:gd name="connsiteX7" fmla="*/ 252027 w 1178992"/>
              <a:gd name="connsiteY7" fmla="*/ 1108353 h 1395344"/>
              <a:gd name="connsiteX8" fmla="*/ 0 w 1178992"/>
              <a:gd name="connsiteY8" fmla="*/ 856326 h 1395344"/>
              <a:gd name="connsiteX9" fmla="*/ 252027 w 1178992"/>
              <a:gd name="connsiteY9" fmla="*/ 604299 h 1395344"/>
              <a:gd name="connsiteX10" fmla="*/ 264484 w 1178992"/>
              <a:gd name="connsiteY10" fmla="*/ 605555 h 1395344"/>
              <a:gd name="connsiteX11" fmla="*/ 264484 w 1178992"/>
              <a:gd name="connsiteY11" fmla="*/ 244500 h 1395344"/>
              <a:gd name="connsiteX12" fmla="*/ 477838 w 1178992"/>
              <a:gd name="connsiteY12" fmla="*/ 244500 h 1395344"/>
              <a:gd name="connsiteX13" fmla="*/ 482199 w 1178992"/>
              <a:gd name="connsiteY13" fmla="*/ 201234 h 1395344"/>
              <a:gd name="connsiteX14" fmla="*/ 729106 w 1178992"/>
              <a:gd name="connsiteY14" fmla="*/ 0 h 13953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178992" h="1395344">
                <a:moveTo>
                  <a:pt x="729106" y="0"/>
                </a:moveTo>
                <a:cubicBezTo>
                  <a:pt x="850898" y="0"/>
                  <a:pt x="952512" y="86390"/>
                  <a:pt x="976013" y="201234"/>
                </a:cubicBezTo>
                <a:lnTo>
                  <a:pt x="980374" y="244500"/>
                </a:lnTo>
                <a:lnTo>
                  <a:pt x="1178992" y="244500"/>
                </a:lnTo>
                <a:lnTo>
                  <a:pt x="1178992" y="1395344"/>
                </a:lnTo>
                <a:lnTo>
                  <a:pt x="264484" y="1395344"/>
                </a:lnTo>
                <a:lnTo>
                  <a:pt x="264484" y="1107097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64484" y="605555"/>
                </a:lnTo>
                <a:lnTo>
                  <a:pt x="264484" y="244500"/>
                </a:lnTo>
                <a:lnTo>
                  <a:pt x="477838" y="244500"/>
                </a:lnTo>
                <a:lnTo>
                  <a:pt x="482199" y="201234"/>
                </a:lnTo>
                <a:cubicBezTo>
                  <a:pt x="505700" y="86390"/>
                  <a:pt x="607314" y="0"/>
                  <a:pt x="729106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0" name="Freihandform: Form 29">
            <a:extLst>
              <a:ext uri="{FF2B5EF4-FFF2-40B4-BE49-F238E27FC236}">
                <a16:creationId xmlns:a16="http://schemas.microsoft.com/office/drawing/2014/main" id="{1AEE0EEC-C5E6-4E90-BD85-BED86FBA64FE}"/>
              </a:ext>
            </a:extLst>
          </p:cNvPr>
          <p:cNvSpPr/>
          <p:nvPr/>
        </p:nvSpPr>
        <p:spPr>
          <a:xfrm>
            <a:off x="7057472" y="5701382"/>
            <a:ext cx="1170932" cy="1150844"/>
          </a:xfrm>
          <a:custGeom>
            <a:avLst/>
            <a:gdLst>
              <a:gd name="connsiteX0" fmla="*/ 256424 w 1170932"/>
              <a:gd name="connsiteY0" fmla="*/ 0 h 1150844"/>
              <a:gd name="connsiteX1" fmla="*/ 453984 w 1170932"/>
              <a:gd name="connsiteY1" fmla="*/ 0 h 1150844"/>
              <a:gd name="connsiteX2" fmla="*/ 453225 w 1170932"/>
              <a:gd name="connsiteY2" fmla="*/ 7528 h 1150844"/>
              <a:gd name="connsiteX3" fmla="*/ 705252 w 1170932"/>
              <a:gd name="connsiteY3" fmla="*/ 259555 h 1150844"/>
              <a:gd name="connsiteX4" fmla="*/ 957279 w 1170932"/>
              <a:gd name="connsiteY4" fmla="*/ 7528 h 1150844"/>
              <a:gd name="connsiteX5" fmla="*/ 956520 w 1170932"/>
              <a:gd name="connsiteY5" fmla="*/ 0 h 1150844"/>
              <a:gd name="connsiteX6" fmla="*/ 1170932 w 1170932"/>
              <a:gd name="connsiteY6" fmla="*/ 0 h 1150844"/>
              <a:gd name="connsiteX7" fmla="*/ 1170932 w 1170932"/>
              <a:gd name="connsiteY7" fmla="*/ 361056 h 1150844"/>
              <a:gd name="connsiteX8" fmla="*/ 1158476 w 1170932"/>
              <a:gd name="connsiteY8" fmla="*/ 359800 h 1150844"/>
              <a:gd name="connsiteX9" fmla="*/ 906449 w 1170932"/>
              <a:gd name="connsiteY9" fmla="*/ 611827 h 1150844"/>
              <a:gd name="connsiteX10" fmla="*/ 1158476 w 1170932"/>
              <a:gd name="connsiteY10" fmla="*/ 863854 h 1150844"/>
              <a:gd name="connsiteX11" fmla="*/ 1170932 w 1170932"/>
              <a:gd name="connsiteY11" fmla="*/ 862598 h 1150844"/>
              <a:gd name="connsiteX12" fmla="*/ 1170932 w 1170932"/>
              <a:gd name="connsiteY12" fmla="*/ 1150844 h 1150844"/>
              <a:gd name="connsiteX13" fmla="*/ 256424 w 1170932"/>
              <a:gd name="connsiteY13" fmla="*/ 1150844 h 1150844"/>
              <a:gd name="connsiteX14" fmla="*/ 256424 w 1170932"/>
              <a:gd name="connsiteY14" fmla="*/ 863410 h 1150844"/>
              <a:gd name="connsiteX15" fmla="*/ 252027 w 1170932"/>
              <a:gd name="connsiteY15" fmla="*/ 863853 h 1150844"/>
              <a:gd name="connsiteX16" fmla="*/ 0 w 1170932"/>
              <a:gd name="connsiteY16" fmla="*/ 611826 h 1150844"/>
              <a:gd name="connsiteX17" fmla="*/ 252027 w 1170932"/>
              <a:gd name="connsiteY17" fmla="*/ 359799 h 1150844"/>
              <a:gd name="connsiteX18" fmla="*/ 256424 w 1170932"/>
              <a:gd name="connsiteY18" fmla="*/ 360243 h 11508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1170932" h="1150844">
                <a:moveTo>
                  <a:pt x="256424" y="0"/>
                </a:moveTo>
                <a:lnTo>
                  <a:pt x="453984" y="0"/>
                </a:lnTo>
                <a:lnTo>
                  <a:pt x="453225" y="7528"/>
                </a:lnTo>
                <a:cubicBezTo>
                  <a:pt x="453225" y="146719"/>
                  <a:pt x="566061" y="259555"/>
                  <a:pt x="705252" y="259555"/>
                </a:cubicBezTo>
                <a:cubicBezTo>
                  <a:pt x="844443" y="259555"/>
                  <a:pt x="957279" y="146719"/>
                  <a:pt x="957279" y="7528"/>
                </a:cubicBezTo>
                <a:lnTo>
                  <a:pt x="956520" y="0"/>
                </a:lnTo>
                <a:lnTo>
                  <a:pt x="1170932" y="0"/>
                </a:lnTo>
                <a:lnTo>
                  <a:pt x="1170932" y="361056"/>
                </a:lnTo>
                <a:lnTo>
                  <a:pt x="1158476" y="359800"/>
                </a:lnTo>
                <a:cubicBezTo>
                  <a:pt x="1019285" y="359800"/>
                  <a:pt x="906449" y="472636"/>
                  <a:pt x="906449" y="611827"/>
                </a:cubicBezTo>
                <a:cubicBezTo>
                  <a:pt x="906449" y="751018"/>
                  <a:pt x="1019285" y="863854"/>
                  <a:pt x="1158476" y="863854"/>
                </a:cubicBezTo>
                <a:lnTo>
                  <a:pt x="1170932" y="862598"/>
                </a:lnTo>
                <a:lnTo>
                  <a:pt x="1170932" y="1150844"/>
                </a:lnTo>
                <a:lnTo>
                  <a:pt x="256424" y="1150844"/>
                </a:lnTo>
                <a:lnTo>
                  <a:pt x="256424" y="863410"/>
                </a:lnTo>
                <a:lnTo>
                  <a:pt x="252027" y="863853"/>
                </a:lnTo>
                <a:cubicBezTo>
                  <a:pt x="112836" y="863853"/>
                  <a:pt x="0" y="751017"/>
                  <a:pt x="0" y="611826"/>
                </a:cubicBezTo>
                <a:cubicBezTo>
                  <a:pt x="0" y="472635"/>
                  <a:pt x="112836" y="359799"/>
                  <a:pt x="252027" y="359799"/>
                </a:cubicBezTo>
                <a:lnTo>
                  <a:pt x="256424" y="360243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1" name="Freihandform: Form 30">
            <a:extLst>
              <a:ext uri="{FF2B5EF4-FFF2-40B4-BE49-F238E27FC236}">
                <a16:creationId xmlns:a16="http://schemas.microsoft.com/office/drawing/2014/main" id="{85D6D969-7228-4C07-B46B-CF7B565FFFC9}"/>
              </a:ext>
            </a:extLst>
          </p:cNvPr>
          <p:cNvSpPr/>
          <p:nvPr/>
        </p:nvSpPr>
        <p:spPr>
          <a:xfrm>
            <a:off x="4572542" y="3146715"/>
            <a:ext cx="914508" cy="1659138"/>
          </a:xfrm>
          <a:custGeom>
            <a:avLst/>
            <a:gdLst>
              <a:gd name="connsiteX0" fmla="*/ 429103 w 914508"/>
              <a:gd name="connsiteY0" fmla="*/ 0 h 1659138"/>
              <a:gd name="connsiteX1" fmla="*/ 681130 w 914508"/>
              <a:gd name="connsiteY1" fmla="*/ 252027 h 1659138"/>
              <a:gd name="connsiteX2" fmla="*/ 681034 w 914508"/>
              <a:gd name="connsiteY2" fmla="*/ 252981 h 1659138"/>
              <a:gd name="connsiteX3" fmla="*/ 914508 w 914508"/>
              <a:gd name="connsiteY3" fmla="*/ 252981 h 1659138"/>
              <a:gd name="connsiteX4" fmla="*/ 914508 w 914508"/>
              <a:gd name="connsiteY4" fmla="*/ 607467 h 1659138"/>
              <a:gd name="connsiteX5" fmla="*/ 895144 w 914508"/>
              <a:gd name="connsiteY5" fmla="*/ 609419 h 1659138"/>
              <a:gd name="connsiteX6" fmla="*/ 693910 w 914508"/>
              <a:gd name="connsiteY6" fmla="*/ 856326 h 1659138"/>
              <a:gd name="connsiteX7" fmla="*/ 895144 w 914508"/>
              <a:gd name="connsiteY7" fmla="*/ 1103233 h 1659138"/>
              <a:gd name="connsiteX8" fmla="*/ 914508 w 914508"/>
              <a:gd name="connsiteY8" fmla="*/ 1105185 h 1659138"/>
              <a:gd name="connsiteX9" fmla="*/ 914508 w 914508"/>
              <a:gd name="connsiteY9" fmla="*/ 1403825 h 1659138"/>
              <a:gd name="connsiteX10" fmla="*/ 663793 w 914508"/>
              <a:gd name="connsiteY10" fmla="*/ 1403825 h 1659138"/>
              <a:gd name="connsiteX11" fmla="*/ 664124 w 914508"/>
              <a:gd name="connsiteY11" fmla="*/ 1407111 h 1659138"/>
              <a:gd name="connsiteX12" fmla="*/ 412097 w 914508"/>
              <a:gd name="connsiteY12" fmla="*/ 1659138 h 1659138"/>
              <a:gd name="connsiteX13" fmla="*/ 160070 w 914508"/>
              <a:gd name="connsiteY13" fmla="*/ 1407111 h 1659138"/>
              <a:gd name="connsiteX14" fmla="*/ 160402 w 914508"/>
              <a:gd name="connsiteY14" fmla="*/ 1403825 h 1659138"/>
              <a:gd name="connsiteX15" fmla="*/ 0 w 914508"/>
              <a:gd name="connsiteY15" fmla="*/ 1403825 h 1659138"/>
              <a:gd name="connsiteX16" fmla="*/ 0 w 914508"/>
              <a:gd name="connsiteY16" fmla="*/ 1107579 h 1659138"/>
              <a:gd name="connsiteX17" fmla="*/ 7683 w 914508"/>
              <a:gd name="connsiteY17" fmla="*/ 1108353 h 1659138"/>
              <a:gd name="connsiteX18" fmla="*/ 259710 w 914508"/>
              <a:gd name="connsiteY18" fmla="*/ 856326 h 1659138"/>
              <a:gd name="connsiteX19" fmla="*/ 7683 w 914508"/>
              <a:gd name="connsiteY19" fmla="*/ 604299 h 1659138"/>
              <a:gd name="connsiteX20" fmla="*/ 0 w 914508"/>
              <a:gd name="connsiteY20" fmla="*/ 605074 h 1659138"/>
              <a:gd name="connsiteX21" fmla="*/ 0 w 914508"/>
              <a:gd name="connsiteY21" fmla="*/ 252981 h 1659138"/>
              <a:gd name="connsiteX22" fmla="*/ 177172 w 914508"/>
              <a:gd name="connsiteY22" fmla="*/ 252981 h 1659138"/>
              <a:gd name="connsiteX23" fmla="*/ 177076 w 914508"/>
              <a:gd name="connsiteY23" fmla="*/ 252027 h 1659138"/>
              <a:gd name="connsiteX24" fmla="*/ 429103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29103" y="0"/>
                </a:moveTo>
                <a:cubicBezTo>
                  <a:pt x="568294" y="0"/>
                  <a:pt x="681130" y="112836"/>
                  <a:pt x="681130" y="252027"/>
                </a:cubicBezTo>
                <a:lnTo>
                  <a:pt x="681034" y="252981"/>
                </a:lnTo>
                <a:lnTo>
                  <a:pt x="914508" y="252981"/>
                </a:lnTo>
                <a:lnTo>
                  <a:pt x="914508" y="607467"/>
                </a:lnTo>
                <a:lnTo>
                  <a:pt x="895144" y="609419"/>
                </a:lnTo>
                <a:cubicBezTo>
                  <a:pt x="780300" y="632920"/>
                  <a:pt x="693910" y="734534"/>
                  <a:pt x="693910" y="856326"/>
                </a:cubicBezTo>
                <a:cubicBezTo>
                  <a:pt x="693910" y="978118"/>
                  <a:pt x="780300" y="1079732"/>
                  <a:pt x="895144" y="1103233"/>
                </a:cubicBezTo>
                <a:lnTo>
                  <a:pt x="914508" y="1105185"/>
                </a:lnTo>
                <a:lnTo>
                  <a:pt x="914508" y="1403825"/>
                </a:lnTo>
                <a:lnTo>
                  <a:pt x="663793" y="1403825"/>
                </a:lnTo>
                <a:lnTo>
                  <a:pt x="664124" y="1407111"/>
                </a:lnTo>
                <a:cubicBezTo>
                  <a:pt x="664124" y="1546302"/>
                  <a:pt x="551288" y="1659138"/>
                  <a:pt x="412097" y="1659138"/>
                </a:cubicBezTo>
                <a:cubicBezTo>
                  <a:pt x="272906" y="1659138"/>
                  <a:pt x="160070" y="1546302"/>
                  <a:pt x="160070" y="1407111"/>
                </a:cubicBezTo>
                <a:lnTo>
                  <a:pt x="160402" y="1403825"/>
                </a:lnTo>
                <a:lnTo>
                  <a:pt x="0" y="1403825"/>
                </a:lnTo>
                <a:lnTo>
                  <a:pt x="0" y="1107579"/>
                </a:lnTo>
                <a:lnTo>
                  <a:pt x="7683" y="1108353"/>
                </a:lnTo>
                <a:cubicBezTo>
                  <a:pt x="146874" y="1108353"/>
                  <a:pt x="259710" y="995517"/>
                  <a:pt x="259710" y="856326"/>
                </a:cubicBezTo>
                <a:cubicBezTo>
                  <a:pt x="259710" y="717135"/>
                  <a:pt x="146874" y="604299"/>
                  <a:pt x="7683" y="604299"/>
                </a:cubicBezTo>
                <a:lnTo>
                  <a:pt x="0" y="605074"/>
                </a:lnTo>
                <a:lnTo>
                  <a:pt x="0" y="252981"/>
                </a:lnTo>
                <a:lnTo>
                  <a:pt x="177172" y="252981"/>
                </a:lnTo>
                <a:lnTo>
                  <a:pt x="177076" y="252027"/>
                </a:lnTo>
                <a:cubicBezTo>
                  <a:pt x="177076" y="112836"/>
                  <a:pt x="289912" y="0"/>
                  <a:pt x="429103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2" name="Freihandform: Form 31">
            <a:extLst>
              <a:ext uri="{FF2B5EF4-FFF2-40B4-BE49-F238E27FC236}">
                <a16:creationId xmlns:a16="http://schemas.microsoft.com/office/drawing/2014/main" id="{16B65E23-D909-44DB-A637-53CE45F00298}"/>
              </a:ext>
            </a:extLst>
          </p:cNvPr>
          <p:cNvSpPr/>
          <p:nvPr/>
        </p:nvSpPr>
        <p:spPr>
          <a:xfrm>
            <a:off x="2743526" y="4559198"/>
            <a:ext cx="914508" cy="1410397"/>
          </a:xfrm>
          <a:custGeom>
            <a:avLst/>
            <a:gdLst>
              <a:gd name="connsiteX0" fmla="*/ 0 w 914508"/>
              <a:gd name="connsiteY0" fmla="*/ 0 h 1410397"/>
              <a:gd name="connsiteX1" fmla="*/ 179667 w 914508"/>
              <a:gd name="connsiteY1" fmla="*/ 0 h 1410397"/>
              <a:gd name="connsiteX2" fmla="*/ 179336 w 914508"/>
              <a:gd name="connsiteY2" fmla="*/ 3286 h 1410397"/>
              <a:gd name="connsiteX3" fmla="*/ 431363 w 914508"/>
              <a:gd name="connsiteY3" fmla="*/ 255313 h 1410397"/>
              <a:gd name="connsiteX4" fmla="*/ 683390 w 914508"/>
              <a:gd name="connsiteY4" fmla="*/ 3286 h 1410397"/>
              <a:gd name="connsiteX5" fmla="*/ 683059 w 914508"/>
              <a:gd name="connsiteY5" fmla="*/ 0 h 1410397"/>
              <a:gd name="connsiteX6" fmla="*/ 914508 w 914508"/>
              <a:gd name="connsiteY6" fmla="*/ 0 h 1410397"/>
              <a:gd name="connsiteX7" fmla="*/ 914508 w 914508"/>
              <a:gd name="connsiteY7" fmla="*/ 358892 h 1410397"/>
              <a:gd name="connsiteX8" fmla="*/ 881439 w 914508"/>
              <a:gd name="connsiteY8" fmla="*/ 355558 h 1410397"/>
              <a:gd name="connsiteX9" fmla="*/ 629412 w 914508"/>
              <a:gd name="connsiteY9" fmla="*/ 607585 h 1410397"/>
              <a:gd name="connsiteX10" fmla="*/ 881439 w 914508"/>
              <a:gd name="connsiteY10" fmla="*/ 859612 h 1410397"/>
              <a:gd name="connsiteX11" fmla="*/ 914508 w 914508"/>
              <a:gd name="connsiteY11" fmla="*/ 856279 h 1410397"/>
              <a:gd name="connsiteX12" fmla="*/ 914508 w 914508"/>
              <a:gd name="connsiteY12" fmla="*/ 1150843 h 1410397"/>
              <a:gd name="connsiteX13" fmla="*/ 693663 w 914508"/>
              <a:gd name="connsiteY13" fmla="*/ 1150843 h 1410397"/>
              <a:gd name="connsiteX14" fmla="*/ 694422 w 914508"/>
              <a:gd name="connsiteY14" fmla="*/ 1158370 h 1410397"/>
              <a:gd name="connsiteX15" fmla="*/ 442395 w 914508"/>
              <a:gd name="connsiteY15" fmla="*/ 1410397 h 1410397"/>
              <a:gd name="connsiteX16" fmla="*/ 190368 w 914508"/>
              <a:gd name="connsiteY16" fmla="*/ 1158370 h 1410397"/>
              <a:gd name="connsiteX17" fmla="*/ 191127 w 914508"/>
              <a:gd name="connsiteY17" fmla="*/ 1150843 h 1410397"/>
              <a:gd name="connsiteX18" fmla="*/ 0 w 914508"/>
              <a:gd name="connsiteY18" fmla="*/ 1150843 h 1410397"/>
              <a:gd name="connsiteX19" fmla="*/ 0 w 914508"/>
              <a:gd name="connsiteY19" fmla="*/ 1150842 h 1410397"/>
              <a:gd name="connsiteX20" fmla="*/ 0 w 914508"/>
              <a:gd name="connsiteY20" fmla="*/ 857892 h 1410397"/>
              <a:gd name="connsiteX21" fmla="*/ 33733 w 914508"/>
              <a:gd name="connsiteY21" fmla="*/ 854491 h 1410397"/>
              <a:gd name="connsiteX22" fmla="*/ 234968 w 914508"/>
              <a:gd name="connsiteY22" fmla="*/ 607584 h 1410397"/>
              <a:gd name="connsiteX23" fmla="*/ 33733 w 914508"/>
              <a:gd name="connsiteY23" fmla="*/ 360678 h 1410397"/>
              <a:gd name="connsiteX24" fmla="*/ 0 w 914508"/>
              <a:gd name="connsiteY24" fmla="*/ 357277 h 14103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410397">
                <a:moveTo>
                  <a:pt x="0" y="0"/>
                </a:moveTo>
                <a:lnTo>
                  <a:pt x="179667" y="0"/>
                </a:lnTo>
                <a:lnTo>
                  <a:pt x="179336" y="3286"/>
                </a:lnTo>
                <a:cubicBezTo>
                  <a:pt x="179336" y="142477"/>
                  <a:pt x="292172" y="255313"/>
                  <a:pt x="431363" y="255313"/>
                </a:cubicBezTo>
                <a:cubicBezTo>
                  <a:pt x="570554" y="255313"/>
                  <a:pt x="683390" y="142477"/>
                  <a:pt x="683390" y="3286"/>
                </a:cubicBezTo>
                <a:lnTo>
                  <a:pt x="683059" y="0"/>
                </a:lnTo>
                <a:lnTo>
                  <a:pt x="914508" y="0"/>
                </a:lnTo>
                <a:lnTo>
                  <a:pt x="914508" y="358892"/>
                </a:lnTo>
                <a:lnTo>
                  <a:pt x="881439" y="355558"/>
                </a:lnTo>
                <a:cubicBezTo>
                  <a:pt x="742248" y="355558"/>
                  <a:pt x="629412" y="468394"/>
                  <a:pt x="629412" y="607585"/>
                </a:cubicBezTo>
                <a:cubicBezTo>
                  <a:pt x="629412" y="746776"/>
                  <a:pt x="742248" y="859612"/>
                  <a:pt x="881439" y="859612"/>
                </a:cubicBezTo>
                <a:lnTo>
                  <a:pt x="914508" y="856279"/>
                </a:lnTo>
                <a:lnTo>
                  <a:pt x="914508" y="1150843"/>
                </a:lnTo>
                <a:lnTo>
                  <a:pt x="693663" y="1150843"/>
                </a:lnTo>
                <a:lnTo>
                  <a:pt x="694422" y="1158370"/>
                </a:lnTo>
                <a:cubicBezTo>
                  <a:pt x="694422" y="1297561"/>
                  <a:pt x="581586" y="1410397"/>
                  <a:pt x="442395" y="1410397"/>
                </a:cubicBezTo>
                <a:cubicBezTo>
                  <a:pt x="303204" y="1410397"/>
                  <a:pt x="190368" y="1297561"/>
                  <a:pt x="190368" y="1158370"/>
                </a:cubicBezTo>
                <a:lnTo>
                  <a:pt x="191127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7892"/>
                </a:lnTo>
                <a:lnTo>
                  <a:pt x="33733" y="854491"/>
                </a:lnTo>
                <a:cubicBezTo>
                  <a:pt x="148578" y="830990"/>
                  <a:pt x="234968" y="729376"/>
                  <a:pt x="234968" y="607584"/>
                </a:cubicBezTo>
                <a:cubicBezTo>
                  <a:pt x="234968" y="485792"/>
                  <a:pt x="148578" y="384178"/>
                  <a:pt x="33733" y="360678"/>
                </a:cubicBezTo>
                <a:lnTo>
                  <a:pt x="0" y="35727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3" name="Freihandform: Form 32">
            <a:extLst>
              <a:ext uri="{FF2B5EF4-FFF2-40B4-BE49-F238E27FC236}">
                <a16:creationId xmlns:a16="http://schemas.microsoft.com/office/drawing/2014/main" id="{F9EAAC9B-87A8-44F5-AAB1-600A50405452}"/>
              </a:ext>
            </a:extLst>
          </p:cNvPr>
          <p:cNvSpPr/>
          <p:nvPr/>
        </p:nvSpPr>
        <p:spPr>
          <a:xfrm>
            <a:off x="7046440" y="4559195"/>
            <a:ext cx="1181964" cy="1410399"/>
          </a:xfrm>
          <a:custGeom>
            <a:avLst/>
            <a:gdLst>
              <a:gd name="connsiteX0" fmla="*/ 267456 w 1181964"/>
              <a:gd name="connsiteY0" fmla="*/ 0 h 1410399"/>
              <a:gd name="connsiteX1" fmla="*/ 269628 w 1181964"/>
              <a:gd name="connsiteY1" fmla="*/ 0 h 1410399"/>
              <a:gd name="connsiteX2" fmla="*/ 269628 w 1181964"/>
              <a:gd name="connsiteY2" fmla="*/ 1 h 1410399"/>
              <a:gd name="connsiteX3" fmla="*/ 453558 w 1181964"/>
              <a:gd name="connsiteY3" fmla="*/ 1 h 1410399"/>
              <a:gd name="connsiteX4" fmla="*/ 453226 w 1181964"/>
              <a:gd name="connsiteY4" fmla="*/ 3288 h 1410399"/>
              <a:gd name="connsiteX5" fmla="*/ 705253 w 1181964"/>
              <a:gd name="connsiteY5" fmla="*/ 255315 h 1410399"/>
              <a:gd name="connsiteX6" fmla="*/ 957280 w 1181964"/>
              <a:gd name="connsiteY6" fmla="*/ 3288 h 1410399"/>
              <a:gd name="connsiteX7" fmla="*/ 956949 w 1181964"/>
              <a:gd name="connsiteY7" fmla="*/ 1 h 1410399"/>
              <a:gd name="connsiteX8" fmla="*/ 1181964 w 1181964"/>
              <a:gd name="connsiteY8" fmla="*/ 1 h 1410399"/>
              <a:gd name="connsiteX9" fmla="*/ 1181964 w 1181964"/>
              <a:gd name="connsiteY9" fmla="*/ 357928 h 1410399"/>
              <a:gd name="connsiteX10" fmla="*/ 1158476 w 1181964"/>
              <a:gd name="connsiteY10" fmla="*/ 355560 h 1410399"/>
              <a:gd name="connsiteX11" fmla="*/ 906449 w 1181964"/>
              <a:gd name="connsiteY11" fmla="*/ 607587 h 1410399"/>
              <a:gd name="connsiteX12" fmla="*/ 1158476 w 1181964"/>
              <a:gd name="connsiteY12" fmla="*/ 859614 h 1410399"/>
              <a:gd name="connsiteX13" fmla="*/ 1181964 w 1181964"/>
              <a:gd name="connsiteY13" fmla="*/ 857246 h 1410399"/>
              <a:gd name="connsiteX14" fmla="*/ 1181964 w 1181964"/>
              <a:gd name="connsiteY14" fmla="*/ 1150844 h 1410399"/>
              <a:gd name="connsiteX15" fmla="*/ 967552 w 1181964"/>
              <a:gd name="connsiteY15" fmla="*/ 1150844 h 1410399"/>
              <a:gd name="connsiteX16" fmla="*/ 968311 w 1181964"/>
              <a:gd name="connsiteY16" fmla="*/ 1158372 h 1410399"/>
              <a:gd name="connsiteX17" fmla="*/ 716284 w 1181964"/>
              <a:gd name="connsiteY17" fmla="*/ 1410399 h 1410399"/>
              <a:gd name="connsiteX18" fmla="*/ 464257 w 1181964"/>
              <a:gd name="connsiteY18" fmla="*/ 1158372 h 1410399"/>
              <a:gd name="connsiteX19" fmla="*/ 465016 w 1181964"/>
              <a:gd name="connsiteY19" fmla="*/ 1150844 h 1410399"/>
              <a:gd name="connsiteX20" fmla="*/ 267456 w 1181964"/>
              <a:gd name="connsiteY20" fmla="*/ 1150844 h 1410399"/>
              <a:gd name="connsiteX21" fmla="*/ 267456 w 1181964"/>
              <a:gd name="connsiteY21" fmla="*/ 858059 h 1410399"/>
              <a:gd name="connsiteX22" fmla="*/ 252027 w 1181964"/>
              <a:gd name="connsiteY22" fmla="*/ 859614 h 1410399"/>
              <a:gd name="connsiteX23" fmla="*/ 0 w 1181964"/>
              <a:gd name="connsiteY23" fmla="*/ 607587 h 1410399"/>
              <a:gd name="connsiteX24" fmla="*/ 252027 w 1181964"/>
              <a:gd name="connsiteY24" fmla="*/ 355560 h 1410399"/>
              <a:gd name="connsiteX25" fmla="*/ 267456 w 1181964"/>
              <a:gd name="connsiteY25" fmla="*/ 357116 h 14103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</a:cxnLst>
            <a:rect l="l" t="t" r="r" b="b"/>
            <a:pathLst>
              <a:path w="1181964" h="1410399">
                <a:moveTo>
                  <a:pt x="267456" y="0"/>
                </a:moveTo>
                <a:lnTo>
                  <a:pt x="269628" y="0"/>
                </a:lnTo>
                <a:lnTo>
                  <a:pt x="269628" y="1"/>
                </a:lnTo>
                <a:lnTo>
                  <a:pt x="453558" y="1"/>
                </a:lnTo>
                <a:lnTo>
                  <a:pt x="453226" y="3288"/>
                </a:lnTo>
                <a:cubicBezTo>
                  <a:pt x="453226" y="142479"/>
                  <a:pt x="566062" y="255315"/>
                  <a:pt x="705253" y="255315"/>
                </a:cubicBezTo>
                <a:cubicBezTo>
                  <a:pt x="844444" y="255315"/>
                  <a:pt x="957280" y="142479"/>
                  <a:pt x="957280" y="3288"/>
                </a:cubicBezTo>
                <a:lnTo>
                  <a:pt x="956949" y="1"/>
                </a:lnTo>
                <a:lnTo>
                  <a:pt x="1181964" y="1"/>
                </a:lnTo>
                <a:lnTo>
                  <a:pt x="1181964" y="357928"/>
                </a:lnTo>
                <a:lnTo>
                  <a:pt x="1158476" y="355560"/>
                </a:lnTo>
                <a:cubicBezTo>
                  <a:pt x="1019285" y="355560"/>
                  <a:pt x="906449" y="468396"/>
                  <a:pt x="906449" y="607587"/>
                </a:cubicBezTo>
                <a:cubicBezTo>
                  <a:pt x="906449" y="746778"/>
                  <a:pt x="1019285" y="859614"/>
                  <a:pt x="1158476" y="859614"/>
                </a:cubicBezTo>
                <a:lnTo>
                  <a:pt x="1181964" y="857246"/>
                </a:lnTo>
                <a:lnTo>
                  <a:pt x="1181964" y="1150844"/>
                </a:lnTo>
                <a:lnTo>
                  <a:pt x="967552" y="1150844"/>
                </a:lnTo>
                <a:lnTo>
                  <a:pt x="968311" y="1158372"/>
                </a:lnTo>
                <a:cubicBezTo>
                  <a:pt x="968311" y="1297563"/>
                  <a:pt x="855475" y="1410399"/>
                  <a:pt x="716284" y="1410399"/>
                </a:cubicBezTo>
                <a:cubicBezTo>
                  <a:pt x="577093" y="1410399"/>
                  <a:pt x="464257" y="1297563"/>
                  <a:pt x="464257" y="1158372"/>
                </a:cubicBezTo>
                <a:lnTo>
                  <a:pt x="465016" y="1150844"/>
                </a:lnTo>
                <a:lnTo>
                  <a:pt x="267456" y="1150844"/>
                </a:lnTo>
                <a:lnTo>
                  <a:pt x="267456" y="858059"/>
                </a:lnTo>
                <a:lnTo>
                  <a:pt x="252027" y="859614"/>
                </a:lnTo>
                <a:cubicBezTo>
                  <a:pt x="112836" y="859614"/>
                  <a:pt x="0" y="746778"/>
                  <a:pt x="0" y="607587"/>
                </a:cubicBezTo>
                <a:cubicBezTo>
                  <a:pt x="0" y="468396"/>
                  <a:pt x="112836" y="355560"/>
                  <a:pt x="252027" y="355560"/>
                </a:cubicBezTo>
                <a:lnTo>
                  <a:pt x="267456" y="35711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4" name="Freihandform: Form 33">
            <a:extLst>
              <a:ext uri="{FF2B5EF4-FFF2-40B4-BE49-F238E27FC236}">
                <a16:creationId xmlns:a16="http://schemas.microsoft.com/office/drawing/2014/main" id="{A106BC77-9A6C-4085-B92A-98843E50AE9C}"/>
              </a:ext>
            </a:extLst>
          </p:cNvPr>
          <p:cNvSpPr/>
          <p:nvPr/>
        </p:nvSpPr>
        <p:spPr>
          <a:xfrm>
            <a:off x="914507" y="4301798"/>
            <a:ext cx="914508" cy="1659138"/>
          </a:xfrm>
          <a:custGeom>
            <a:avLst/>
            <a:gdLst>
              <a:gd name="connsiteX0" fmla="*/ 447484 w 914508"/>
              <a:gd name="connsiteY0" fmla="*/ 0 h 1659138"/>
              <a:gd name="connsiteX1" fmla="*/ 694391 w 914508"/>
              <a:gd name="connsiteY1" fmla="*/ 201234 h 1659138"/>
              <a:gd name="connsiteX2" fmla="*/ 699180 w 914508"/>
              <a:gd name="connsiteY2" fmla="*/ 248740 h 1659138"/>
              <a:gd name="connsiteX3" fmla="*/ 914508 w 914508"/>
              <a:gd name="connsiteY3" fmla="*/ 248740 h 1659138"/>
              <a:gd name="connsiteX4" fmla="*/ 914508 w 914508"/>
              <a:gd name="connsiteY4" fmla="*/ 605207 h 1659138"/>
              <a:gd name="connsiteX5" fmla="*/ 905511 w 914508"/>
              <a:gd name="connsiteY5" fmla="*/ 604299 h 1659138"/>
              <a:gd name="connsiteX6" fmla="*/ 653484 w 914508"/>
              <a:gd name="connsiteY6" fmla="*/ 856326 h 1659138"/>
              <a:gd name="connsiteX7" fmla="*/ 905511 w 914508"/>
              <a:gd name="connsiteY7" fmla="*/ 1108353 h 1659138"/>
              <a:gd name="connsiteX8" fmla="*/ 914508 w 914508"/>
              <a:gd name="connsiteY8" fmla="*/ 1107447 h 1659138"/>
              <a:gd name="connsiteX9" fmla="*/ 914508 w 914508"/>
              <a:gd name="connsiteY9" fmla="*/ 1399584 h 1659138"/>
              <a:gd name="connsiteX10" fmla="*/ 709784 w 914508"/>
              <a:gd name="connsiteY10" fmla="*/ 1399584 h 1659138"/>
              <a:gd name="connsiteX11" fmla="*/ 710543 w 914508"/>
              <a:gd name="connsiteY11" fmla="*/ 1407111 h 1659138"/>
              <a:gd name="connsiteX12" fmla="*/ 458516 w 914508"/>
              <a:gd name="connsiteY12" fmla="*/ 1659138 h 1659138"/>
              <a:gd name="connsiteX13" fmla="*/ 206489 w 914508"/>
              <a:gd name="connsiteY13" fmla="*/ 1407111 h 1659138"/>
              <a:gd name="connsiteX14" fmla="*/ 207248 w 914508"/>
              <a:gd name="connsiteY14" fmla="*/ 1399584 h 1659138"/>
              <a:gd name="connsiteX15" fmla="*/ 0 w 914508"/>
              <a:gd name="connsiteY15" fmla="*/ 1399584 h 1659138"/>
              <a:gd name="connsiteX16" fmla="*/ 0 w 914508"/>
              <a:gd name="connsiteY16" fmla="*/ 1104952 h 1659138"/>
              <a:gd name="connsiteX17" fmla="*/ 81258 w 914508"/>
              <a:gd name="connsiteY17" fmla="*/ 1088547 h 1659138"/>
              <a:gd name="connsiteX18" fmla="*/ 235185 w 914508"/>
              <a:gd name="connsiteY18" fmla="*/ 856325 h 1659138"/>
              <a:gd name="connsiteX19" fmla="*/ 81258 w 914508"/>
              <a:gd name="connsiteY19" fmla="*/ 624104 h 1659138"/>
              <a:gd name="connsiteX20" fmla="*/ 0 w 914508"/>
              <a:gd name="connsiteY20" fmla="*/ 607698 h 1659138"/>
              <a:gd name="connsiteX21" fmla="*/ 0 w 914508"/>
              <a:gd name="connsiteY21" fmla="*/ 248740 h 1659138"/>
              <a:gd name="connsiteX22" fmla="*/ 195788 w 914508"/>
              <a:gd name="connsiteY22" fmla="*/ 248740 h 1659138"/>
              <a:gd name="connsiteX23" fmla="*/ 200577 w 914508"/>
              <a:gd name="connsiteY23" fmla="*/ 201234 h 1659138"/>
              <a:gd name="connsiteX24" fmla="*/ 447484 w 914508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659138">
                <a:moveTo>
                  <a:pt x="447484" y="0"/>
                </a:moveTo>
                <a:cubicBezTo>
                  <a:pt x="569276" y="0"/>
                  <a:pt x="670890" y="86390"/>
                  <a:pt x="694391" y="201234"/>
                </a:cubicBezTo>
                <a:lnTo>
                  <a:pt x="699180" y="248740"/>
                </a:lnTo>
                <a:lnTo>
                  <a:pt x="914508" y="248740"/>
                </a:lnTo>
                <a:lnTo>
                  <a:pt x="914508" y="605207"/>
                </a:lnTo>
                <a:lnTo>
                  <a:pt x="905511" y="604299"/>
                </a:lnTo>
                <a:cubicBezTo>
                  <a:pt x="766320" y="604299"/>
                  <a:pt x="653484" y="717135"/>
                  <a:pt x="653484" y="856326"/>
                </a:cubicBezTo>
                <a:cubicBezTo>
                  <a:pt x="653484" y="995517"/>
                  <a:pt x="766320" y="1108353"/>
                  <a:pt x="905511" y="1108353"/>
                </a:cubicBezTo>
                <a:lnTo>
                  <a:pt x="914508" y="1107447"/>
                </a:lnTo>
                <a:lnTo>
                  <a:pt x="914508" y="1399584"/>
                </a:lnTo>
                <a:lnTo>
                  <a:pt x="709784" y="1399584"/>
                </a:lnTo>
                <a:lnTo>
                  <a:pt x="710543" y="1407111"/>
                </a:lnTo>
                <a:cubicBezTo>
                  <a:pt x="710543" y="1546302"/>
                  <a:pt x="597707" y="1659138"/>
                  <a:pt x="458516" y="1659138"/>
                </a:cubicBezTo>
                <a:cubicBezTo>
                  <a:pt x="319325" y="1659138"/>
                  <a:pt x="206489" y="1546302"/>
                  <a:pt x="206489" y="1407111"/>
                </a:cubicBezTo>
                <a:lnTo>
                  <a:pt x="207248" y="1399584"/>
                </a:lnTo>
                <a:lnTo>
                  <a:pt x="0" y="1399584"/>
                </a:lnTo>
                <a:lnTo>
                  <a:pt x="0" y="1104952"/>
                </a:lnTo>
                <a:lnTo>
                  <a:pt x="81258" y="1088547"/>
                </a:lnTo>
                <a:cubicBezTo>
                  <a:pt x="171715" y="1050287"/>
                  <a:pt x="235185" y="960719"/>
                  <a:pt x="235185" y="856325"/>
                </a:cubicBezTo>
                <a:cubicBezTo>
                  <a:pt x="235185" y="751932"/>
                  <a:pt x="171715" y="662363"/>
                  <a:pt x="81258" y="624104"/>
                </a:cubicBezTo>
                <a:lnTo>
                  <a:pt x="0" y="607698"/>
                </a:lnTo>
                <a:lnTo>
                  <a:pt x="0" y="248740"/>
                </a:lnTo>
                <a:lnTo>
                  <a:pt x="195788" y="248740"/>
                </a:lnTo>
                <a:lnTo>
                  <a:pt x="200577" y="201234"/>
                </a:lnTo>
                <a:cubicBezTo>
                  <a:pt x="224078" y="86390"/>
                  <a:pt x="325692" y="0"/>
                  <a:pt x="447484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5" name="Freihandform: Form 34">
            <a:extLst>
              <a:ext uri="{FF2B5EF4-FFF2-40B4-BE49-F238E27FC236}">
                <a16:creationId xmlns:a16="http://schemas.microsoft.com/office/drawing/2014/main" id="{E13CB791-EA9F-4004-BD41-CA880BB7A2FE}"/>
              </a:ext>
            </a:extLst>
          </p:cNvPr>
          <p:cNvSpPr/>
          <p:nvPr/>
        </p:nvSpPr>
        <p:spPr>
          <a:xfrm>
            <a:off x="1584997" y="3146713"/>
            <a:ext cx="1410503" cy="1659138"/>
          </a:xfrm>
          <a:custGeom>
            <a:avLst/>
            <a:gdLst>
              <a:gd name="connsiteX0" fmla="*/ 689350 w 1410503"/>
              <a:gd name="connsiteY0" fmla="*/ 0 h 1659138"/>
              <a:gd name="connsiteX1" fmla="*/ 941377 w 1410503"/>
              <a:gd name="connsiteY1" fmla="*/ 252027 h 1659138"/>
              <a:gd name="connsiteX2" fmla="*/ 941281 w 1410503"/>
              <a:gd name="connsiteY2" fmla="*/ 252981 h 1659138"/>
              <a:gd name="connsiteX3" fmla="*/ 1158528 w 1410503"/>
              <a:gd name="connsiteY3" fmla="*/ 252981 h 1659138"/>
              <a:gd name="connsiteX4" fmla="*/ 1158528 w 1410503"/>
              <a:gd name="connsiteY4" fmla="*/ 604305 h 1659138"/>
              <a:gd name="connsiteX5" fmla="*/ 1209268 w 1410503"/>
              <a:gd name="connsiteY5" fmla="*/ 609420 h 1659138"/>
              <a:gd name="connsiteX6" fmla="*/ 1410503 w 1410503"/>
              <a:gd name="connsiteY6" fmla="*/ 856327 h 1659138"/>
              <a:gd name="connsiteX7" fmla="*/ 1209268 w 1410503"/>
              <a:gd name="connsiteY7" fmla="*/ 1103234 h 1659138"/>
              <a:gd name="connsiteX8" fmla="*/ 1158528 w 1410503"/>
              <a:gd name="connsiteY8" fmla="*/ 1108349 h 1659138"/>
              <a:gd name="connsiteX9" fmla="*/ 1158528 w 1410503"/>
              <a:gd name="connsiteY9" fmla="*/ 1403825 h 1659138"/>
              <a:gd name="connsiteX10" fmla="*/ 924040 w 1410503"/>
              <a:gd name="connsiteY10" fmla="*/ 1403825 h 1659138"/>
              <a:gd name="connsiteX11" fmla="*/ 924371 w 1410503"/>
              <a:gd name="connsiteY11" fmla="*/ 1407111 h 1659138"/>
              <a:gd name="connsiteX12" fmla="*/ 672344 w 1410503"/>
              <a:gd name="connsiteY12" fmla="*/ 1659138 h 1659138"/>
              <a:gd name="connsiteX13" fmla="*/ 420317 w 1410503"/>
              <a:gd name="connsiteY13" fmla="*/ 1407111 h 1659138"/>
              <a:gd name="connsiteX14" fmla="*/ 420648 w 1410503"/>
              <a:gd name="connsiteY14" fmla="*/ 1403825 h 1659138"/>
              <a:gd name="connsiteX15" fmla="*/ 244020 w 1410503"/>
              <a:gd name="connsiteY15" fmla="*/ 1403825 h 1659138"/>
              <a:gd name="connsiteX16" fmla="*/ 244020 w 1410503"/>
              <a:gd name="connsiteY16" fmla="*/ 1107547 h 1659138"/>
              <a:gd name="connsiteX17" fmla="*/ 201235 w 1410503"/>
              <a:gd name="connsiteY17" fmla="*/ 1103234 h 1659138"/>
              <a:gd name="connsiteX18" fmla="*/ 0 w 1410503"/>
              <a:gd name="connsiteY18" fmla="*/ 856327 h 1659138"/>
              <a:gd name="connsiteX19" fmla="*/ 201235 w 1410503"/>
              <a:gd name="connsiteY19" fmla="*/ 609420 h 1659138"/>
              <a:gd name="connsiteX20" fmla="*/ 244020 w 1410503"/>
              <a:gd name="connsiteY20" fmla="*/ 605107 h 1659138"/>
              <a:gd name="connsiteX21" fmla="*/ 244020 w 1410503"/>
              <a:gd name="connsiteY21" fmla="*/ 252981 h 1659138"/>
              <a:gd name="connsiteX22" fmla="*/ 437419 w 1410503"/>
              <a:gd name="connsiteY22" fmla="*/ 252981 h 1659138"/>
              <a:gd name="connsiteX23" fmla="*/ 437323 w 1410503"/>
              <a:gd name="connsiteY23" fmla="*/ 252027 h 1659138"/>
              <a:gd name="connsiteX24" fmla="*/ 689350 w 1410503"/>
              <a:gd name="connsiteY24" fmla="*/ 0 h 16591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10503" h="1659138">
                <a:moveTo>
                  <a:pt x="689350" y="0"/>
                </a:moveTo>
                <a:cubicBezTo>
                  <a:pt x="828541" y="0"/>
                  <a:pt x="941377" y="112836"/>
                  <a:pt x="941377" y="252027"/>
                </a:cubicBezTo>
                <a:lnTo>
                  <a:pt x="941281" y="252981"/>
                </a:lnTo>
                <a:lnTo>
                  <a:pt x="1158528" y="252981"/>
                </a:lnTo>
                <a:lnTo>
                  <a:pt x="1158528" y="604305"/>
                </a:lnTo>
                <a:lnTo>
                  <a:pt x="1209268" y="609420"/>
                </a:lnTo>
                <a:cubicBezTo>
                  <a:pt x="1324113" y="632921"/>
                  <a:pt x="1410503" y="734535"/>
                  <a:pt x="1410503" y="856327"/>
                </a:cubicBezTo>
                <a:cubicBezTo>
                  <a:pt x="1410503" y="978119"/>
                  <a:pt x="1324113" y="1079733"/>
                  <a:pt x="1209268" y="1103234"/>
                </a:cubicBezTo>
                <a:lnTo>
                  <a:pt x="1158528" y="1108349"/>
                </a:lnTo>
                <a:lnTo>
                  <a:pt x="1158528" y="1403825"/>
                </a:lnTo>
                <a:lnTo>
                  <a:pt x="924040" y="1403825"/>
                </a:lnTo>
                <a:lnTo>
                  <a:pt x="924371" y="1407111"/>
                </a:lnTo>
                <a:cubicBezTo>
                  <a:pt x="924371" y="1546302"/>
                  <a:pt x="811535" y="1659138"/>
                  <a:pt x="672344" y="1659138"/>
                </a:cubicBezTo>
                <a:cubicBezTo>
                  <a:pt x="533153" y="1659138"/>
                  <a:pt x="420317" y="1546302"/>
                  <a:pt x="420317" y="1407111"/>
                </a:cubicBezTo>
                <a:lnTo>
                  <a:pt x="420648" y="1403825"/>
                </a:lnTo>
                <a:lnTo>
                  <a:pt x="244020" y="1403825"/>
                </a:lnTo>
                <a:lnTo>
                  <a:pt x="244020" y="1107547"/>
                </a:lnTo>
                <a:lnTo>
                  <a:pt x="201235" y="1103234"/>
                </a:lnTo>
                <a:cubicBezTo>
                  <a:pt x="86390" y="1079733"/>
                  <a:pt x="0" y="978119"/>
                  <a:pt x="0" y="856327"/>
                </a:cubicBezTo>
                <a:cubicBezTo>
                  <a:pt x="0" y="734535"/>
                  <a:pt x="86390" y="632921"/>
                  <a:pt x="201235" y="609420"/>
                </a:cubicBezTo>
                <a:lnTo>
                  <a:pt x="244020" y="605107"/>
                </a:lnTo>
                <a:lnTo>
                  <a:pt x="244020" y="252981"/>
                </a:lnTo>
                <a:lnTo>
                  <a:pt x="437419" y="252981"/>
                </a:lnTo>
                <a:lnTo>
                  <a:pt x="437323" y="252027"/>
                </a:lnTo>
                <a:cubicBezTo>
                  <a:pt x="437323" y="112836"/>
                  <a:pt x="550159" y="0"/>
                  <a:pt x="689350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de-DE" dirty="0"/>
              <a:t> </a:t>
            </a:r>
            <a:endParaRPr lang="de-AT" dirty="0"/>
          </a:p>
        </p:txBody>
      </p:sp>
      <p:sp>
        <p:nvSpPr>
          <p:cNvPr id="36" name="Freihandform: Form 35">
            <a:extLst>
              <a:ext uri="{FF2B5EF4-FFF2-40B4-BE49-F238E27FC236}">
                <a16:creationId xmlns:a16="http://schemas.microsoft.com/office/drawing/2014/main" id="{43BB3D26-2851-40EA-89E1-A375F6377348}"/>
              </a:ext>
            </a:extLst>
          </p:cNvPr>
          <p:cNvSpPr/>
          <p:nvPr/>
        </p:nvSpPr>
        <p:spPr>
          <a:xfrm>
            <a:off x="5266452" y="3399696"/>
            <a:ext cx="1135108" cy="1150842"/>
          </a:xfrm>
          <a:custGeom>
            <a:avLst/>
            <a:gdLst>
              <a:gd name="connsiteX0" fmla="*/ 220600 w 1135108"/>
              <a:gd name="connsiteY0" fmla="*/ 0 h 1150842"/>
              <a:gd name="connsiteX1" fmla="*/ 433458 w 1135108"/>
              <a:gd name="connsiteY1" fmla="*/ 0 h 1150842"/>
              <a:gd name="connsiteX2" fmla="*/ 433126 w 1135108"/>
              <a:gd name="connsiteY2" fmla="*/ 3286 h 1150842"/>
              <a:gd name="connsiteX3" fmla="*/ 685153 w 1135108"/>
              <a:gd name="connsiteY3" fmla="*/ 255313 h 1150842"/>
              <a:gd name="connsiteX4" fmla="*/ 937180 w 1135108"/>
              <a:gd name="connsiteY4" fmla="*/ 3286 h 1150842"/>
              <a:gd name="connsiteX5" fmla="*/ 936849 w 1135108"/>
              <a:gd name="connsiteY5" fmla="*/ 0 h 1150842"/>
              <a:gd name="connsiteX6" fmla="*/ 1135108 w 1135108"/>
              <a:gd name="connsiteY6" fmla="*/ 0 h 1150842"/>
              <a:gd name="connsiteX7" fmla="*/ 1135108 w 1135108"/>
              <a:gd name="connsiteY7" fmla="*/ 352872 h 1150842"/>
              <a:gd name="connsiteX8" fmla="*/ 1099731 w 1135108"/>
              <a:gd name="connsiteY8" fmla="*/ 356438 h 1150842"/>
              <a:gd name="connsiteX9" fmla="*/ 898497 w 1135108"/>
              <a:gd name="connsiteY9" fmla="*/ 603345 h 1150842"/>
              <a:gd name="connsiteX10" fmla="*/ 1099731 w 1135108"/>
              <a:gd name="connsiteY10" fmla="*/ 850252 h 1150842"/>
              <a:gd name="connsiteX11" fmla="*/ 1135108 w 1135108"/>
              <a:gd name="connsiteY11" fmla="*/ 853818 h 1150842"/>
              <a:gd name="connsiteX12" fmla="*/ 1135108 w 1135108"/>
              <a:gd name="connsiteY12" fmla="*/ 1150842 h 1150842"/>
              <a:gd name="connsiteX13" fmla="*/ 927187 w 1135108"/>
              <a:gd name="connsiteY13" fmla="*/ 1150842 h 1150842"/>
              <a:gd name="connsiteX14" fmla="*/ 922398 w 1135108"/>
              <a:gd name="connsiteY14" fmla="*/ 1103336 h 1150842"/>
              <a:gd name="connsiteX15" fmla="*/ 675491 w 1135108"/>
              <a:gd name="connsiteY15" fmla="*/ 902102 h 1150842"/>
              <a:gd name="connsiteX16" fmla="*/ 428585 w 1135108"/>
              <a:gd name="connsiteY16" fmla="*/ 1103336 h 1150842"/>
              <a:gd name="connsiteX17" fmla="*/ 423796 w 1135108"/>
              <a:gd name="connsiteY17" fmla="*/ 1150842 h 1150842"/>
              <a:gd name="connsiteX18" fmla="*/ 220600 w 1135108"/>
              <a:gd name="connsiteY18" fmla="*/ 1150842 h 1150842"/>
              <a:gd name="connsiteX19" fmla="*/ 220600 w 1135108"/>
              <a:gd name="connsiteY19" fmla="*/ 852204 h 1150842"/>
              <a:gd name="connsiteX20" fmla="*/ 201234 w 1135108"/>
              <a:gd name="connsiteY20" fmla="*/ 850252 h 1150842"/>
              <a:gd name="connsiteX21" fmla="*/ 0 w 1135108"/>
              <a:gd name="connsiteY21" fmla="*/ 603345 h 1150842"/>
              <a:gd name="connsiteX22" fmla="*/ 201234 w 1135108"/>
              <a:gd name="connsiteY22" fmla="*/ 356438 h 1150842"/>
              <a:gd name="connsiteX23" fmla="*/ 220600 w 1135108"/>
              <a:gd name="connsiteY23" fmla="*/ 354486 h 1150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</a:cxnLst>
            <a:rect l="l" t="t" r="r" b="b"/>
            <a:pathLst>
              <a:path w="1135108" h="1150842">
                <a:moveTo>
                  <a:pt x="220600" y="0"/>
                </a:moveTo>
                <a:lnTo>
                  <a:pt x="433458" y="0"/>
                </a:lnTo>
                <a:lnTo>
                  <a:pt x="433126" y="3286"/>
                </a:lnTo>
                <a:cubicBezTo>
                  <a:pt x="433126" y="142477"/>
                  <a:pt x="545962" y="255313"/>
                  <a:pt x="685153" y="255313"/>
                </a:cubicBezTo>
                <a:cubicBezTo>
                  <a:pt x="824344" y="255313"/>
                  <a:pt x="937180" y="142477"/>
                  <a:pt x="937180" y="3286"/>
                </a:cubicBezTo>
                <a:lnTo>
                  <a:pt x="936849" y="0"/>
                </a:lnTo>
                <a:lnTo>
                  <a:pt x="1135108" y="0"/>
                </a:lnTo>
                <a:lnTo>
                  <a:pt x="1135108" y="352872"/>
                </a:lnTo>
                <a:lnTo>
                  <a:pt x="1099731" y="356438"/>
                </a:lnTo>
                <a:cubicBezTo>
                  <a:pt x="984887" y="379939"/>
                  <a:pt x="898497" y="481553"/>
                  <a:pt x="898497" y="603345"/>
                </a:cubicBezTo>
                <a:cubicBezTo>
                  <a:pt x="898497" y="725137"/>
                  <a:pt x="984887" y="826751"/>
                  <a:pt x="1099731" y="850252"/>
                </a:cubicBezTo>
                <a:lnTo>
                  <a:pt x="1135108" y="853818"/>
                </a:lnTo>
                <a:lnTo>
                  <a:pt x="1135108" y="1150842"/>
                </a:lnTo>
                <a:lnTo>
                  <a:pt x="927187" y="1150842"/>
                </a:lnTo>
                <a:lnTo>
                  <a:pt x="922398" y="1103336"/>
                </a:lnTo>
                <a:cubicBezTo>
                  <a:pt x="898897" y="988492"/>
                  <a:pt x="797283" y="902102"/>
                  <a:pt x="675491" y="902102"/>
                </a:cubicBezTo>
                <a:cubicBezTo>
                  <a:pt x="553699" y="902102"/>
                  <a:pt x="452085" y="988492"/>
                  <a:pt x="428585" y="1103336"/>
                </a:cubicBezTo>
                <a:lnTo>
                  <a:pt x="423796" y="1150842"/>
                </a:lnTo>
                <a:lnTo>
                  <a:pt x="220600" y="1150842"/>
                </a:lnTo>
                <a:lnTo>
                  <a:pt x="220600" y="852204"/>
                </a:lnTo>
                <a:lnTo>
                  <a:pt x="201234" y="850252"/>
                </a:lnTo>
                <a:cubicBezTo>
                  <a:pt x="86390" y="826751"/>
                  <a:pt x="0" y="725137"/>
                  <a:pt x="0" y="603345"/>
                </a:cubicBezTo>
                <a:cubicBezTo>
                  <a:pt x="0" y="481553"/>
                  <a:pt x="86390" y="379939"/>
                  <a:pt x="201234" y="356438"/>
                </a:cubicBezTo>
                <a:lnTo>
                  <a:pt x="220600" y="354486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37" name="Freihandform: Form 36">
            <a:extLst>
              <a:ext uri="{FF2B5EF4-FFF2-40B4-BE49-F238E27FC236}">
                <a16:creationId xmlns:a16="http://schemas.microsoft.com/office/drawing/2014/main" id="{92D4C747-F635-4E6E-B5F1-5F5691F92509}"/>
              </a:ext>
            </a:extLst>
          </p:cNvPr>
          <p:cNvSpPr/>
          <p:nvPr/>
        </p:nvSpPr>
        <p:spPr>
          <a:xfrm>
            <a:off x="4572542" y="4550541"/>
            <a:ext cx="914508" cy="1150843"/>
          </a:xfrm>
          <a:custGeom>
            <a:avLst/>
            <a:gdLst>
              <a:gd name="connsiteX0" fmla="*/ 0 w 914508"/>
              <a:gd name="connsiteY0" fmla="*/ 0 h 1150843"/>
              <a:gd name="connsiteX1" fmla="*/ 160402 w 914508"/>
              <a:gd name="connsiteY1" fmla="*/ 0 h 1150843"/>
              <a:gd name="connsiteX2" fmla="*/ 160070 w 914508"/>
              <a:gd name="connsiteY2" fmla="*/ 3286 h 1150843"/>
              <a:gd name="connsiteX3" fmla="*/ 412097 w 914508"/>
              <a:gd name="connsiteY3" fmla="*/ 255313 h 1150843"/>
              <a:gd name="connsiteX4" fmla="*/ 664124 w 914508"/>
              <a:gd name="connsiteY4" fmla="*/ 3286 h 1150843"/>
              <a:gd name="connsiteX5" fmla="*/ 663793 w 914508"/>
              <a:gd name="connsiteY5" fmla="*/ 0 h 1150843"/>
              <a:gd name="connsiteX6" fmla="*/ 914508 w 914508"/>
              <a:gd name="connsiteY6" fmla="*/ 0 h 1150843"/>
              <a:gd name="connsiteX7" fmla="*/ 914508 w 914508"/>
              <a:gd name="connsiteY7" fmla="*/ 357010 h 1150843"/>
              <a:gd name="connsiteX8" fmla="*/ 878139 w 914508"/>
              <a:gd name="connsiteY8" fmla="*/ 360677 h 1150843"/>
              <a:gd name="connsiteX9" fmla="*/ 676904 w 914508"/>
              <a:gd name="connsiteY9" fmla="*/ 607583 h 1150843"/>
              <a:gd name="connsiteX10" fmla="*/ 878139 w 914508"/>
              <a:gd name="connsiteY10" fmla="*/ 854490 h 1150843"/>
              <a:gd name="connsiteX11" fmla="*/ 914508 w 914508"/>
              <a:gd name="connsiteY11" fmla="*/ 858156 h 1150843"/>
              <a:gd name="connsiteX12" fmla="*/ 914508 w 914508"/>
              <a:gd name="connsiteY12" fmla="*/ 1150843 h 1150843"/>
              <a:gd name="connsiteX13" fmla="*/ 674397 w 914508"/>
              <a:gd name="connsiteY13" fmla="*/ 1150843 h 1150843"/>
              <a:gd name="connsiteX14" fmla="*/ 670035 w 914508"/>
              <a:gd name="connsiteY14" fmla="*/ 1107578 h 1150843"/>
              <a:gd name="connsiteX15" fmla="*/ 423128 w 914508"/>
              <a:gd name="connsiteY15" fmla="*/ 906343 h 1150843"/>
              <a:gd name="connsiteX16" fmla="*/ 176222 w 914508"/>
              <a:gd name="connsiteY16" fmla="*/ 1107578 h 1150843"/>
              <a:gd name="connsiteX17" fmla="*/ 171860 w 914508"/>
              <a:gd name="connsiteY17" fmla="*/ 1150843 h 1150843"/>
              <a:gd name="connsiteX18" fmla="*/ 0 w 914508"/>
              <a:gd name="connsiteY18" fmla="*/ 1150843 h 1150843"/>
              <a:gd name="connsiteX19" fmla="*/ 0 w 914508"/>
              <a:gd name="connsiteY19" fmla="*/ 1150842 h 1150843"/>
              <a:gd name="connsiteX20" fmla="*/ 0 w 914508"/>
              <a:gd name="connsiteY20" fmla="*/ 858671 h 1150843"/>
              <a:gd name="connsiteX21" fmla="*/ 41470 w 914508"/>
              <a:gd name="connsiteY21" fmla="*/ 854491 h 1150843"/>
              <a:gd name="connsiteX22" fmla="*/ 242704 w 914508"/>
              <a:gd name="connsiteY22" fmla="*/ 607584 h 1150843"/>
              <a:gd name="connsiteX23" fmla="*/ 41470 w 914508"/>
              <a:gd name="connsiteY23" fmla="*/ 360678 h 1150843"/>
              <a:gd name="connsiteX24" fmla="*/ 0 w 914508"/>
              <a:gd name="connsiteY24" fmla="*/ 356497 h 11508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914508" h="1150843">
                <a:moveTo>
                  <a:pt x="0" y="0"/>
                </a:moveTo>
                <a:lnTo>
                  <a:pt x="160402" y="0"/>
                </a:lnTo>
                <a:lnTo>
                  <a:pt x="160070" y="3286"/>
                </a:lnTo>
                <a:cubicBezTo>
                  <a:pt x="160070" y="142477"/>
                  <a:pt x="272906" y="255313"/>
                  <a:pt x="412097" y="255313"/>
                </a:cubicBezTo>
                <a:cubicBezTo>
                  <a:pt x="551288" y="255313"/>
                  <a:pt x="664124" y="142477"/>
                  <a:pt x="664124" y="3286"/>
                </a:cubicBezTo>
                <a:lnTo>
                  <a:pt x="663793" y="0"/>
                </a:lnTo>
                <a:lnTo>
                  <a:pt x="914508" y="0"/>
                </a:lnTo>
                <a:lnTo>
                  <a:pt x="914508" y="357010"/>
                </a:lnTo>
                <a:lnTo>
                  <a:pt x="878139" y="360677"/>
                </a:lnTo>
                <a:cubicBezTo>
                  <a:pt x="763294" y="384177"/>
                  <a:pt x="676904" y="485791"/>
                  <a:pt x="676904" y="607583"/>
                </a:cubicBezTo>
                <a:cubicBezTo>
                  <a:pt x="676904" y="729375"/>
                  <a:pt x="763294" y="830989"/>
                  <a:pt x="878139" y="854490"/>
                </a:cubicBezTo>
                <a:lnTo>
                  <a:pt x="914508" y="858156"/>
                </a:lnTo>
                <a:lnTo>
                  <a:pt x="914508" y="1150843"/>
                </a:lnTo>
                <a:lnTo>
                  <a:pt x="674397" y="1150843"/>
                </a:lnTo>
                <a:lnTo>
                  <a:pt x="670035" y="1107578"/>
                </a:lnTo>
                <a:cubicBezTo>
                  <a:pt x="646534" y="992733"/>
                  <a:pt x="544920" y="906343"/>
                  <a:pt x="423128" y="906343"/>
                </a:cubicBezTo>
                <a:cubicBezTo>
                  <a:pt x="301336" y="906343"/>
                  <a:pt x="199722" y="992733"/>
                  <a:pt x="176222" y="1107578"/>
                </a:cubicBezTo>
                <a:lnTo>
                  <a:pt x="171860" y="1150843"/>
                </a:lnTo>
                <a:lnTo>
                  <a:pt x="0" y="1150843"/>
                </a:lnTo>
                <a:lnTo>
                  <a:pt x="0" y="1150842"/>
                </a:lnTo>
                <a:lnTo>
                  <a:pt x="0" y="858671"/>
                </a:lnTo>
                <a:lnTo>
                  <a:pt x="41470" y="854491"/>
                </a:lnTo>
                <a:cubicBezTo>
                  <a:pt x="156314" y="830990"/>
                  <a:pt x="242704" y="729376"/>
                  <a:pt x="242704" y="607584"/>
                </a:cubicBezTo>
                <a:cubicBezTo>
                  <a:pt x="242704" y="485792"/>
                  <a:pt x="156314" y="384178"/>
                  <a:pt x="41470" y="360678"/>
                </a:cubicBezTo>
                <a:lnTo>
                  <a:pt x="0" y="356497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grpSp>
        <p:nvGrpSpPr>
          <p:cNvPr id="38" name="Gruppieren 37">
            <a:extLst>
              <a:ext uri="{FF2B5EF4-FFF2-40B4-BE49-F238E27FC236}">
                <a16:creationId xmlns:a16="http://schemas.microsoft.com/office/drawing/2014/main" id="{793D2D7C-89FF-472D-B711-7BE440F0FE63}"/>
              </a:ext>
            </a:extLst>
          </p:cNvPr>
          <p:cNvGrpSpPr/>
          <p:nvPr/>
        </p:nvGrpSpPr>
        <p:grpSpPr>
          <a:xfrm>
            <a:off x="-1" y="-4597"/>
            <a:ext cx="9144001" cy="5965533"/>
            <a:chOff x="-1" y="-4597"/>
            <a:chExt cx="9144001" cy="5965533"/>
          </a:xfrm>
        </p:grpSpPr>
        <p:sp>
          <p:nvSpPr>
            <p:cNvPr id="39" name="Freihandform: Form 38">
              <a:extLst>
                <a:ext uri="{FF2B5EF4-FFF2-40B4-BE49-F238E27FC236}">
                  <a16:creationId xmlns:a16="http://schemas.microsoft.com/office/drawing/2014/main" id="{BEE39970-B6C0-4B59-AC7E-0DAF8E108409}"/>
                </a:ext>
              </a:extLst>
            </p:cNvPr>
            <p:cNvSpPr/>
            <p:nvPr/>
          </p:nvSpPr>
          <p:spPr>
            <a:xfrm>
              <a:off x="5266452" y="-2"/>
              <a:ext cx="1402551" cy="1402870"/>
            </a:xfrm>
            <a:custGeom>
              <a:avLst/>
              <a:gdLst>
                <a:gd name="connsiteX0" fmla="*/ 221685 w 1402551"/>
                <a:gd name="connsiteY0" fmla="*/ 0 h 1402870"/>
                <a:gd name="connsiteX1" fmla="*/ 1136193 w 1402551"/>
                <a:gd name="connsiteY1" fmla="*/ 0 h 1402870"/>
                <a:gd name="connsiteX2" fmla="*/ 1136193 w 1402551"/>
                <a:gd name="connsiteY2" fmla="*/ 330852 h 1402870"/>
                <a:gd name="connsiteX3" fmla="*/ 1150524 w 1402551"/>
                <a:gd name="connsiteY3" fmla="*/ 329407 h 1402870"/>
                <a:gd name="connsiteX4" fmla="*/ 1402551 w 1402551"/>
                <a:gd name="connsiteY4" fmla="*/ 581434 h 1402870"/>
                <a:gd name="connsiteX5" fmla="*/ 1150524 w 1402551"/>
                <a:gd name="connsiteY5" fmla="*/ 833461 h 1402870"/>
                <a:gd name="connsiteX6" fmla="*/ 1136193 w 1402551"/>
                <a:gd name="connsiteY6" fmla="*/ 832016 h 1402870"/>
                <a:gd name="connsiteX7" fmla="*/ 1136193 w 1402551"/>
                <a:gd name="connsiteY7" fmla="*/ 1150844 h 1402870"/>
                <a:gd name="connsiteX8" fmla="*/ 944524 w 1402551"/>
                <a:gd name="connsiteY8" fmla="*/ 1150844 h 1402870"/>
                <a:gd name="connsiteX9" fmla="*/ 939404 w 1402551"/>
                <a:gd name="connsiteY9" fmla="*/ 1201635 h 1402870"/>
                <a:gd name="connsiteX10" fmla="*/ 692497 w 1402551"/>
                <a:gd name="connsiteY10" fmla="*/ 1402870 h 1402870"/>
                <a:gd name="connsiteX11" fmla="*/ 445591 w 1402551"/>
                <a:gd name="connsiteY11" fmla="*/ 1201635 h 1402870"/>
                <a:gd name="connsiteX12" fmla="*/ 440470 w 1402551"/>
                <a:gd name="connsiteY12" fmla="*/ 1150844 h 1402870"/>
                <a:gd name="connsiteX13" fmla="*/ 221685 w 1402551"/>
                <a:gd name="connsiteY13" fmla="*/ 1150844 h 1402870"/>
                <a:gd name="connsiteX14" fmla="*/ 221685 w 1402551"/>
                <a:gd name="connsiteY14" fmla="*/ 830402 h 1402870"/>
                <a:gd name="connsiteX15" fmla="*/ 201235 w 1402551"/>
                <a:gd name="connsiteY15" fmla="*/ 828341 h 1402870"/>
                <a:gd name="connsiteX16" fmla="*/ 0 w 1402551"/>
                <a:gd name="connsiteY16" fmla="*/ 581434 h 1402870"/>
                <a:gd name="connsiteX17" fmla="*/ 201235 w 1402551"/>
                <a:gd name="connsiteY17" fmla="*/ 334527 h 1402870"/>
                <a:gd name="connsiteX18" fmla="*/ 221685 w 1402551"/>
                <a:gd name="connsiteY18" fmla="*/ 332466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1402551" h="1402870">
                  <a:moveTo>
                    <a:pt x="221685" y="0"/>
                  </a:moveTo>
                  <a:lnTo>
                    <a:pt x="1136193" y="0"/>
                  </a:lnTo>
                  <a:lnTo>
                    <a:pt x="1136193" y="330852"/>
                  </a:lnTo>
                  <a:lnTo>
                    <a:pt x="1150524" y="329407"/>
                  </a:lnTo>
                  <a:cubicBezTo>
                    <a:pt x="1289715" y="329407"/>
                    <a:pt x="1402551" y="442243"/>
                    <a:pt x="1402551" y="581434"/>
                  </a:cubicBezTo>
                  <a:cubicBezTo>
                    <a:pt x="1402551" y="720625"/>
                    <a:pt x="1289715" y="833461"/>
                    <a:pt x="1150524" y="833461"/>
                  </a:cubicBezTo>
                  <a:lnTo>
                    <a:pt x="1136193" y="832016"/>
                  </a:lnTo>
                  <a:lnTo>
                    <a:pt x="1136193" y="1150844"/>
                  </a:lnTo>
                  <a:lnTo>
                    <a:pt x="944524" y="1150844"/>
                  </a:lnTo>
                  <a:lnTo>
                    <a:pt x="939404" y="1201635"/>
                  </a:lnTo>
                  <a:cubicBezTo>
                    <a:pt x="915903" y="1316480"/>
                    <a:pt x="814289" y="1402870"/>
                    <a:pt x="692497" y="1402870"/>
                  </a:cubicBezTo>
                  <a:cubicBezTo>
                    <a:pt x="570705" y="1402870"/>
                    <a:pt x="469091" y="1316480"/>
                    <a:pt x="445591" y="1201635"/>
                  </a:cubicBezTo>
                  <a:lnTo>
                    <a:pt x="440470" y="1150844"/>
                  </a:lnTo>
                  <a:lnTo>
                    <a:pt x="221685" y="1150844"/>
                  </a:lnTo>
                  <a:lnTo>
                    <a:pt x="221685" y="830402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21685" y="33246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0" name="Freihandform: Form 39">
              <a:extLst>
                <a:ext uri="{FF2B5EF4-FFF2-40B4-BE49-F238E27FC236}">
                  <a16:creationId xmlns:a16="http://schemas.microsoft.com/office/drawing/2014/main" id="{3E89EA99-B7B7-4E74-B0AA-706BE58FC6E4}"/>
                </a:ext>
              </a:extLst>
            </p:cNvPr>
            <p:cNvSpPr/>
            <p:nvPr/>
          </p:nvSpPr>
          <p:spPr>
            <a:xfrm>
              <a:off x="2744613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1135 h 1150844"/>
                <a:gd name="connsiteX3" fmla="*/ 897357 w 914508"/>
                <a:gd name="connsiteY3" fmla="*/ 329406 h 1150844"/>
                <a:gd name="connsiteX4" fmla="*/ 645330 w 914508"/>
                <a:gd name="connsiteY4" fmla="*/ 581433 h 1150844"/>
                <a:gd name="connsiteX5" fmla="*/ 897357 w 914508"/>
                <a:gd name="connsiteY5" fmla="*/ 833460 h 1150844"/>
                <a:gd name="connsiteX6" fmla="*/ 914507 w 914508"/>
                <a:gd name="connsiteY6" fmla="*/ 831731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699309 w 914508"/>
                <a:gd name="connsiteY10" fmla="*/ 1150844 h 1150844"/>
                <a:gd name="connsiteX11" fmla="*/ 699309 w 914508"/>
                <a:gd name="connsiteY11" fmla="*/ 1150843 h 1150844"/>
                <a:gd name="connsiteX12" fmla="*/ 447282 w 914508"/>
                <a:gd name="connsiteY12" fmla="*/ 898816 h 1150844"/>
                <a:gd name="connsiteX13" fmla="*/ 195255 w 914508"/>
                <a:gd name="connsiteY13" fmla="*/ 1150843 h 1150844"/>
                <a:gd name="connsiteX14" fmla="*/ 195255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833346 h 1150844"/>
                <a:gd name="connsiteX17" fmla="*/ 49652 w 914508"/>
                <a:gd name="connsiteY17" fmla="*/ 828341 h 1150844"/>
                <a:gd name="connsiteX18" fmla="*/ 250887 w 914508"/>
                <a:gd name="connsiteY18" fmla="*/ 581434 h 1150844"/>
                <a:gd name="connsiteX19" fmla="*/ 49652 w 914508"/>
                <a:gd name="connsiteY19" fmla="*/ 334527 h 1150844"/>
                <a:gd name="connsiteX20" fmla="*/ 0 w 914508"/>
                <a:gd name="connsiteY20" fmla="*/ 329522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1135"/>
                  </a:lnTo>
                  <a:lnTo>
                    <a:pt x="897357" y="329406"/>
                  </a:lnTo>
                  <a:cubicBezTo>
                    <a:pt x="758166" y="329406"/>
                    <a:pt x="645330" y="442242"/>
                    <a:pt x="645330" y="581433"/>
                  </a:cubicBezTo>
                  <a:cubicBezTo>
                    <a:pt x="645330" y="720624"/>
                    <a:pt x="758166" y="833460"/>
                    <a:pt x="897357" y="833460"/>
                  </a:cubicBezTo>
                  <a:lnTo>
                    <a:pt x="914507" y="831731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699309" y="1150844"/>
                  </a:lnTo>
                  <a:lnTo>
                    <a:pt x="699309" y="1150843"/>
                  </a:lnTo>
                  <a:cubicBezTo>
                    <a:pt x="699309" y="1011652"/>
                    <a:pt x="586473" y="898816"/>
                    <a:pt x="447282" y="898816"/>
                  </a:cubicBezTo>
                  <a:cubicBezTo>
                    <a:pt x="308091" y="898816"/>
                    <a:pt x="195255" y="1011652"/>
                    <a:pt x="195255" y="1150843"/>
                  </a:cubicBezTo>
                  <a:lnTo>
                    <a:pt x="195255" y="1150844"/>
                  </a:lnTo>
                  <a:lnTo>
                    <a:pt x="0" y="1150844"/>
                  </a:lnTo>
                  <a:lnTo>
                    <a:pt x="0" y="833346"/>
                  </a:lnTo>
                  <a:lnTo>
                    <a:pt x="49652" y="828341"/>
                  </a:lnTo>
                  <a:cubicBezTo>
                    <a:pt x="164497" y="804840"/>
                    <a:pt x="250887" y="703226"/>
                    <a:pt x="250887" y="581434"/>
                  </a:cubicBezTo>
                  <a:cubicBezTo>
                    <a:pt x="250887" y="459642"/>
                    <a:pt x="164497" y="358028"/>
                    <a:pt x="49652" y="334527"/>
                  </a:cubicBezTo>
                  <a:lnTo>
                    <a:pt x="0" y="3295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1" name="Freihandform: Form 40">
              <a:extLst>
                <a:ext uri="{FF2B5EF4-FFF2-40B4-BE49-F238E27FC236}">
                  <a16:creationId xmlns:a16="http://schemas.microsoft.com/office/drawing/2014/main" id="{08ABFA6A-48F9-4A99-BE25-32DFCC097FE4}"/>
                </a:ext>
              </a:extLst>
            </p:cNvPr>
            <p:cNvSpPr/>
            <p:nvPr/>
          </p:nvSpPr>
          <p:spPr>
            <a:xfrm>
              <a:off x="1830103" y="898815"/>
              <a:ext cx="1165397" cy="1628479"/>
            </a:xfrm>
            <a:custGeom>
              <a:avLst/>
              <a:gdLst>
                <a:gd name="connsiteX0" fmla="*/ 444245 w 1165397"/>
                <a:gd name="connsiteY0" fmla="*/ 0 h 1628479"/>
                <a:gd name="connsiteX1" fmla="*/ 696272 w 1165397"/>
                <a:gd name="connsiteY1" fmla="*/ 252027 h 1628479"/>
                <a:gd name="connsiteX2" fmla="*/ 696272 w 1165397"/>
                <a:gd name="connsiteY2" fmla="*/ 252028 h 1628479"/>
                <a:gd name="connsiteX3" fmla="*/ 914508 w 1165397"/>
                <a:gd name="connsiteY3" fmla="*/ 252028 h 1628479"/>
                <a:gd name="connsiteX4" fmla="*/ 914508 w 1165397"/>
                <a:gd name="connsiteY4" fmla="*/ 604414 h 1628479"/>
                <a:gd name="connsiteX5" fmla="*/ 964162 w 1165397"/>
                <a:gd name="connsiteY5" fmla="*/ 609419 h 1628479"/>
                <a:gd name="connsiteX6" fmla="*/ 1165397 w 1165397"/>
                <a:gd name="connsiteY6" fmla="*/ 856326 h 1628479"/>
                <a:gd name="connsiteX7" fmla="*/ 964162 w 1165397"/>
                <a:gd name="connsiteY7" fmla="*/ 1103233 h 1628479"/>
                <a:gd name="connsiteX8" fmla="*/ 914508 w 1165397"/>
                <a:gd name="connsiteY8" fmla="*/ 1108238 h 1628479"/>
                <a:gd name="connsiteX9" fmla="*/ 914508 w 1165397"/>
                <a:gd name="connsiteY9" fmla="*/ 1402872 h 1628479"/>
                <a:gd name="connsiteX10" fmla="*/ 693609 w 1165397"/>
                <a:gd name="connsiteY10" fmla="*/ 1402872 h 1628479"/>
                <a:gd name="connsiteX11" fmla="*/ 691152 w 1165397"/>
                <a:gd name="connsiteY11" fmla="*/ 1427244 h 1628479"/>
                <a:gd name="connsiteX12" fmla="*/ 444245 w 1165397"/>
                <a:gd name="connsiteY12" fmla="*/ 1628479 h 1628479"/>
                <a:gd name="connsiteX13" fmla="*/ 197338 w 1165397"/>
                <a:gd name="connsiteY13" fmla="*/ 1427244 h 1628479"/>
                <a:gd name="connsiteX14" fmla="*/ 194881 w 1165397"/>
                <a:gd name="connsiteY14" fmla="*/ 1402872 h 1628479"/>
                <a:gd name="connsiteX15" fmla="*/ 0 w 1165397"/>
                <a:gd name="connsiteY15" fmla="*/ 1402872 h 1628479"/>
                <a:gd name="connsiteX16" fmla="*/ 0 w 1165397"/>
                <a:gd name="connsiteY16" fmla="*/ 1107655 h 1628479"/>
                <a:gd name="connsiteX17" fmla="*/ 6921 w 1165397"/>
                <a:gd name="connsiteY17" fmla="*/ 1108353 h 1628479"/>
                <a:gd name="connsiteX18" fmla="*/ 258948 w 1165397"/>
                <a:gd name="connsiteY18" fmla="*/ 856326 h 1628479"/>
                <a:gd name="connsiteX19" fmla="*/ 6921 w 1165397"/>
                <a:gd name="connsiteY19" fmla="*/ 604299 h 1628479"/>
                <a:gd name="connsiteX20" fmla="*/ 0 w 1165397"/>
                <a:gd name="connsiteY20" fmla="*/ 604997 h 1628479"/>
                <a:gd name="connsiteX21" fmla="*/ 0 w 1165397"/>
                <a:gd name="connsiteY21" fmla="*/ 252028 h 1628479"/>
                <a:gd name="connsiteX22" fmla="*/ 192218 w 1165397"/>
                <a:gd name="connsiteY22" fmla="*/ 252028 h 1628479"/>
                <a:gd name="connsiteX23" fmla="*/ 192218 w 1165397"/>
                <a:gd name="connsiteY23" fmla="*/ 252027 h 1628479"/>
                <a:gd name="connsiteX24" fmla="*/ 444245 w 1165397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5397" h="1628479">
                  <a:moveTo>
                    <a:pt x="444245" y="0"/>
                  </a:moveTo>
                  <a:cubicBezTo>
                    <a:pt x="583436" y="0"/>
                    <a:pt x="696272" y="112836"/>
                    <a:pt x="696272" y="252027"/>
                  </a:cubicBezTo>
                  <a:lnTo>
                    <a:pt x="696272" y="252028"/>
                  </a:lnTo>
                  <a:lnTo>
                    <a:pt x="914508" y="252028"/>
                  </a:lnTo>
                  <a:lnTo>
                    <a:pt x="914508" y="604414"/>
                  </a:lnTo>
                  <a:lnTo>
                    <a:pt x="964162" y="609419"/>
                  </a:lnTo>
                  <a:cubicBezTo>
                    <a:pt x="1079007" y="632920"/>
                    <a:pt x="1165397" y="734534"/>
                    <a:pt x="1165397" y="856326"/>
                  </a:cubicBezTo>
                  <a:cubicBezTo>
                    <a:pt x="1165397" y="978118"/>
                    <a:pt x="1079007" y="1079732"/>
                    <a:pt x="964162" y="1103233"/>
                  </a:cubicBezTo>
                  <a:lnTo>
                    <a:pt x="914508" y="1108238"/>
                  </a:lnTo>
                  <a:lnTo>
                    <a:pt x="914508" y="1402872"/>
                  </a:lnTo>
                  <a:lnTo>
                    <a:pt x="693609" y="1402872"/>
                  </a:lnTo>
                  <a:lnTo>
                    <a:pt x="691152" y="1427244"/>
                  </a:lnTo>
                  <a:cubicBezTo>
                    <a:pt x="667651" y="1542089"/>
                    <a:pt x="566037" y="1628479"/>
                    <a:pt x="444245" y="1628479"/>
                  </a:cubicBezTo>
                  <a:cubicBezTo>
                    <a:pt x="322453" y="1628479"/>
                    <a:pt x="220839" y="1542089"/>
                    <a:pt x="197338" y="1427244"/>
                  </a:cubicBezTo>
                  <a:lnTo>
                    <a:pt x="194881" y="1402872"/>
                  </a:lnTo>
                  <a:lnTo>
                    <a:pt x="0" y="1402872"/>
                  </a:lnTo>
                  <a:lnTo>
                    <a:pt x="0" y="1107655"/>
                  </a:lnTo>
                  <a:lnTo>
                    <a:pt x="6921" y="1108353"/>
                  </a:lnTo>
                  <a:cubicBezTo>
                    <a:pt x="146112" y="1108353"/>
                    <a:pt x="258948" y="995517"/>
                    <a:pt x="258948" y="856326"/>
                  </a:cubicBezTo>
                  <a:cubicBezTo>
                    <a:pt x="258948" y="717135"/>
                    <a:pt x="146112" y="604299"/>
                    <a:pt x="6921" y="604299"/>
                  </a:cubicBezTo>
                  <a:lnTo>
                    <a:pt x="0" y="604997"/>
                  </a:lnTo>
                  <a:lnTo>
                    <a:pt x="0" y="252028"/>
                  </a:lnTo>
                  <a:lnTo>
                    <a:pt x="192218" y="252028"/>
                  </a:lnTo>
                  <a:lnTo>
                    <a:pt x="192218" y="252027"/>
                  </a:lnTo>
                  <a:cubicBezTo>
                    <a:pt x="192218" y="112836"/>
                    <a:pt x="305054" y="0"/>
                    <a:pt x="444245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2" name="Freihandform: Form 41">
              <a:extLst>
                <a:ext uri="{FF2B5EF4-FFF2-40B4-BE49-F238E27FC236}">
                  <a16:creationId xmlns:a16="http://schemas.microsoft.com/office/drawing/2014/main" id="{D5E5A3A2-103E-4B8A-BA76-020A7BC36653}"/>
                </a:ext>
              </a:extLst>
            </p:cNvPr>
            <p:cNvSpPr/>
            <p:nvPr/>
          </p:nvSpPr>
          <p:spPr>
            <a:xfrm>
              <a:off x="662646" y="2301687"/>
              <a:ext cx="1426405" cy="1098008"/>
            </a:xfrm>
            <a:custGeom>
              <a:avLst/>
              <a:gdLst>
                <a:gd name="connsiteX0" fmla="*/ 251862 w 1426405"/>
                <a:gd name="connsiteY0" fmla="*/ 0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78704 h 1150844"/>
                <a:gd name="connsiteX1" fmla="*/ 252949 w 1426405"/>
                <a:gd name="connsiteY1" fmla="*/ 0 h 1150844"/>
                <a:gd name="connsiteX2" fmla="*/ 252949 w 1426405"/>
                <a:gd name="connsiteY2" fmla="*/ 52836 h 1150844"/>
                <a:gd name="connsiteX3" fmla="*/ 466988 w 1426405"/>
                <a:gd name="connsiteY3" fmla="*/ 52836 h 1150844"/>
                <a:gd name="connsiteX4" fmla="*/ 469445 w 1426405"/>
                <a:gd name="connsiteY4" fmla="*/ 77208 h 1150844"/>
                <a:gd name="connsiteX5" fmla="*/ 716352 w 1426405"/>
                <a:gd name="connsiteY5" fmla="*/ 278443 h 1150844"/>
                <a:gd name="connsiteX6" fmla="*/ 963259 w 1426405"/>
                <a:gd name="connsiteY6" fmla="*/ 77208 h 1150844"/>
                <a:gd name="connsiteX7" fmla="*/ 965716 w 1426405"/>
                <a:gd name="connsiteY7" fmla="*/ 52836 h 1150844"/>
                <a:gd name="connsiteX8" fmla="*/ 1166370 w 1426405"/>
                <a:gd name="connsiteY8" fmla="*/ 52836 h 1150844"/>
                <a:gd name="connsiteX9" fmla="*/ 1166370 w 1426405"/>
                <a:gd name="connsiteY9" fmla="*/ 379494 h 1150844"/>
                <a:gd name="connsiteX10" fmla="*/ 1174378 w 1426405"/>
                <a:gd name="connsiteY10" fmla="*/ 378687 h 1150844"/>
                <a:gd name="connsiteX11" fmla="*/ 1426405 w 1426405"/>
                <a:gd name="connsiteY11" fmla="*/ 630714 h 1150844"/>
                <a:gd name="connsiteX12" fmla="*/ 1174378 w 1426405"/>
                <a:gd name="connsiteY12" fmla="*/ 882741 h 1150844"/>
                <a:gd name="connsiteX13" fmla="*/ 1166370 w 1426405"/>
                <a:gd name="connsiteY13" fmla="*/ 881934 h 1150844"/>
                <a:gd name="connsiteX14" fmla="*/ 1166370 w 1426405"/>
                <a:gd name="connsiteY14" fmla="*/ 1150844 h 1150844"/>
                <a:gd name="connsiteX15" fmla="*/ 251862 w 1426405"/>
                <a:gd name="connsiteY15" fmla="*/ 1150844 h 1150844"/>
                <a:gd name="connsiteX16" fmla="*/ 251862 w 1426405"/>
                <a:gd name="connsiteY16" fmla="*/ 882724 h 1150844"/>
                <a:gd name="connsiteX17" fmla="*/ 201235 w 1426405"/>
                <a:gd name="connsiteY17" fmla="*/ 877621 h 1150844"/>
                <a:gd name="connsiteX18" fmla="*/ 0 w 1426405"/>
                <a:gd name="connsiteY18" fmla="*/ 630714 h 1150844"/>
                <a:gd name="connsiteX19" fmla="*/ 201235 w 1426405"/>
                <a:gd name="connsiteY19" fmla="*/ 383807 h 1150844"/>
                <a:gd name="connsiteX20" fmla="*/ 251862 w 1426405"/>
                <a:gd name="connsiteY20" fmla="*/ 378704 h 1150844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  <a:gd name="connsiteX0" fmla="*/ 251862 w 1426405"/>
                <a:gd name="connsiteY0" fmla="*/ 325868 h 1098008"/>
                <a:gd name="connsiteX1" fmla="*/ 252949 w 1426405"/>
                <a:gd name="connsiteY1" fmla="*/ 0 h 1098008"/>
                <a:gd name="connsiteX2" fmla="*/ 466988 w 1426405"/>
                <a:gd name="connsiteY2" fmla="*/ 0 h 1098008"/>
                <a:gd name="connsiteX3" fmla="*/ 469445 w 1426405"/>
                <a:gd name="connsiteY3" fmla="*/ 24372 h 1098008"/>
                <a:gd name="connsiteX4" fmla="*/ 716352 w 1426405"/>
                <a:gd name="connsiteY4" fmla="*/ 225607 h 1098008"/>
                <a:gd name="connsiteX5" fmla="*/ 963259 w 1426405"/>
                <a:gd name="connsiteY5" fmla="*/ 24372 h 1098008"/>
                <a:gd name="connsiteX6" fmla="*/ 965716 w 1426405"/>
                <a:gd name="connsiteY6" fmla="*/ 0 h 1098008"/>
                <a:gd name="connsiteX7" fmla="*/ 1166370 w 1426405"/>
                <a:gd name="connsiteY7" fmla="*/ 0 h 1098008"/>
                <a:gd name="connsiteX8" fmla="*/ 1166370 w 1426405"/>
                <a:gd name="connsiteY8" fmla="*/ 326658 h 1098008"/>
                <a:gd name="connsiteX9" fmla="*/ 1174378 w 1426405"/>
                <a:gd name="connsiteY9" fmla="*/ 325851 h 1098008"/>
                <a:gd name="connsiteX10" fmla="*/ 1426405 w 1426405"/>
                <a:gd name="connsiteY10" fmla="*/ 577878 h 1098008"/>
                <a:gd name="connsiteX11" fmla="*/ 1174378 w 1426405"/>
                <a:gd name="connsiteY11" fmla="*/ 829905 h 1098008"/>
                <a:gd name="connsiteX12" fmla="*/ 1166370 w 1426405"/>
                <a:gd name="connsiteY12" fmla="*/ 829098 h 1098008"/>
                <a:gd name="connsiteX13" fmla="*/ 1166370 w 1426405"/>
                <a:gd name="connsiteY13" fmla="*/ 1098008 h 1098008"/>
                <a:gd name="connsiteX14" fmla="*/ 251862 w 1426405"/>
                <a:gd name="connsiteY14" fmla="*/ 1098008 h 1098008"/>
                <a:gd name="connsiteX15" fmla="*/ 251862 w 1426405"/>
                <a:gd name="connsiteY15" fmla="*/ 829888 h 1098008"/>
                <a:gd name="connsiteX16" fmla="*/ 201235 w 1426405"/>
                <a:gd name="connsiteY16" fmla="*/ 824785 h 1098008"/>
                <a:gd name="connsiteX17" fmla="*/ 0 w 1426405"/>
                <a:gd name="connsiteY17" fmla="*/ 577878 h 1098008"/>
                <a:gd name="connsiteX18" fmla="*/ 201235 w 1426405"/>
                <a:gd name="connsiteY18" fmla="*/ 330971 h 1098008"/>
                <a:gd name="connsiteX19" fmla="*/ 251862 w 1426405"/>
                <a:gd name="connsiteY19" fmla="*/ 325868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426405" h="1098008">
                  <a:moveTo>
                    <a:pt x="251862" y="325868"/>
                  </a:moveTo>
                  <a:cubicBezTo>
                    <a:pt x="252405" y="162934"/>
                    <a:pt x="252405" y="162934"/>
                    <a:pt x="252949" y="0"/>
                  </a:cubicBezTo>
                  <a:lnTo>
                    <a:pt x="466988" y="0"/>
                  </a:lnTo>
                  <a:lnTo>
                    <a:pt x="469445" y="24372"/>
                  </a:lnTo>
                  <a:cubicBezTo>
                    <a:pt x="492946" y="139217"/>
                    <a:pt x="594560" y="225607"/>
                    <a:pt x="716352" y="225607"/>
                  </a:cubicBezTo>
                  <a:cubicBezTo>
                    <a:pt x="838144" y="225607"/>
                    <a:pt x="939758" y="139217"/>
                    <a:pt x="963259" y="24372"/>
                  </a:cubicBezTo>
                  <a:lnTo>
                    <a:pt x="965716" y="0"/>
                  </a:lnTo>
                  <a:lnTo>
                    <a:pt x="1166370" y="0"/>
                  </a:lnTo>
                  <a:lnTo>
                    <a:pt x="1166370" y="326658"/>
                  </a:lnTo>
                  <a:lnTo>
                    <a:pt x="1174378" y="325851"/>
                  </a:lnTo>
                  <a:cubicBezTo>
                    <a:pt x="1313569" y="325851"/>
                    <a:pt x="1426405" y="438687"/>
                    <a:pt x="1426405" y="577878"/>
                  </a:cubicBezTo>
                  <a:cubicBezTo>
                    <a:pt x="1426405" y="717069"/>
                    <a:pt x="1313569" y="829905"/>
                    <a:pt x="1174378" y="829905"/>
                  </a:cubicBezTo>
                  <a:lnTo>
                    <a:pt x="1166370" y="829098"/>
                  </a:lnTo>
                  <a:lnTo>
                    <a:pt x="1166370" y="1098008"/>
                  </a:lnTo>
                  <a:lnTo>
                    <a:pt x="251862" y="1098008"/>
                  </a:lnTo>
                  <a:lnTo>
                    <a:pt x="251862" y="829888"/>
                  </a:lnTo>
                  <a:lnTo>
                    <a:pt x="201235" y="824785"/>
                  </a:lnTo>
                  <a:cubicBezTo>
                    <a:pt x="86390" y="801284"/>
                    <a:pt x="0" y="699670"/>
                    <a:pt x="0" y="577878"/>
                  </a:cubicBezTo>
                  <a:cubicBezTo>
                    <a:pt x="0" y="456086"/>
                    <a:pt x="86390" y="354472"/>
                    <a:pt x="201235" y="330971"/>
                  </a:cubicBezTo>
                  <a:lnTo>
                    <a:pt x="251862" y="32586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3" name="Freihandform: Form 42">
              <a:extLst>
                <a:ext uri="{FF2B5EF4-FFF2-40B4-BE49-F238E27FC236}">
                  <a16:creationId xmlns:a16="http://schemas.microsoft.com/office/drawing/2014/main" id="{1C99E5FF-F556-4BE8-8A39-0FEF66E1D8BF}"/>
                </a:ext>
              </a:extLst>
            </p:cNvPr>
            <p:cNvSpPr/>
            <p:nvPr/>
          </p:nvSpPr>
          <p:spPr>
            <a:xfrm>
              <a:off x="915595" y="-1"/>
              <a:ext cx="914508" cy="1150844"/>
            </a:xfrm>
            <a:custGeom>
              <a:avLst/>
              <a:gdLst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251105 w 914508"/>
                <a:gd name="connsiteY19" fmla="*/ 581433 h 1150844"/>
                <a:gd name="connsiteX20" fmla="*/ 49870 w 914508"/>
                <a:gd name="connsiteY20" fmla="*/ 334526 h 1150844"/>
                <a:gd name="connsiteX21" fmla="*/ 0 w 914508"/>
                <a:gd name="connsiteY21" fmla="*/ 329499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49870 w 914508"/>
                <a:gd name="connsiteY19" fmla="*/ 334526 h 1150844"/>
                <a:gd name="connsiteX20" fmla="*/ 0 w 914508"/>
                <a:gd name="connsiteY20" fmla="*/ 329499 h 1150844"/>
                <a:gd name="connsiteX21" fmla="*/ 0 w 914508"/>
                <a:gd name="connsiteY21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49870 w 914508"/>
                <a:gd name="connsiteY18" fmla="*/ 828340 h 1150844"/>
                <a:gd name="connsiteX19" fmla="*/ 0 w 914508"/>
                <a:gd name="connsiteY19" fmla="*/ 329499 h 1150844"/>
                <a:gd name="connsiteX20" fmla="*/ 0 w 914508"/>
                <a:gd name="connsiteY20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833367 h 1150844"/>
                <a:gd name="connsiteX18" fmla="*/ 0 w 914508"/>
                <a:gd name="connsiteY18" fmla="*/ 329499 h 1150844"/>
                <a:gd name="connsiteX19" fmla="*/ 0 w 914508"/>
                <a:gd name="connsiteY19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329499 h 1150844"/>
                <a:gd name="connsiteX18" fmla="*/ 0 w 914508"/>
                <a:gd name="connsiteY18" fmla="*/ 0 h 1150844"/>
                <a:gd name="connsiteX0" fmla="*/ 0 w 914508"/>
                <a:gd name="connsiteY0" fmla="*/ 0 h 1150844"/>
                <a:gd name="connsiteX1" fmla="*/ 914507 w 914508"/>
                <a:gd name="connsiteY1" fmla="*/ 0 h 1150844"/>
                <a:gd name="connsiteX2" fmla="*/ 914507 w 914508"/>
                <a:gd name="connsiteY2" fmla="*/ 330104 h 1150844"/>
                <a:gd name="connsiteX3" fmla="*/ 870636 w 914508"/>
                <a:gd name="connsiteY3" fmla="*/ 334526 h 1150844"/>
                <a:gd name="connsiteX4" fmla="*/ 669401 w 914508"/>
                <a:gd name="connsiteY4" fmla="*/ 581433 h 1150844"/>
                <a:gd name="connsiteX5" fmla="*/ 870636 w 914508"/>
                <a:gd name="connsiteY5" fmla="*/ 828340 h 1150844"/>
                <a:gd name="connsiteX6" fmla="*/ 914507 w 914508"/>
                <a:gd name="connsiteY6" fmla="*/ 832762 h 1150844"/>
                <a:gd name="connsiteX7" fmla="*/ 914507 w 914508"/>
                <a:gd name="connsiteY7" fmla="*/ 1150843 h 1150844"/>
                <a:gd name="connsiteX8" fmla="*/ 914508 w 914508"/>
                <a:gd name="connsiteY8" fmla="*/ 1150843 h 1150844"/>
                <a:gd name="connsiteX9" fmla="*/ 914508 w 914508"/>
                <a:gd name="connsiteY9" fmla="*/ 1150844 h 1150844"/>
                <a:gd name="connsiteX10" fmla="*/ 715430 w 914508"/>
                <a:gd name="connsiteY10" fmla="*/ 1150844 h 1150844"/>
                <a:gd name="connsiteX11" fmla="*/ 715430 w 914508"/>
                <a:gd name="connsiteY11" fmla="*/ 1150843 h 1150844"/>
                <a:gd name="connsiteX12" fmla="*/ 463403 w 914508"/>
                <a:gd name="connsiteY12" fmla="*/ 898816 h 1150844"/>
                <a:gd name="connsiteX13" fmla="*/ 211376 w 914508"/>
                <a:gd name="connsiteY13" fmla="*/ 1150843 h 1150844"/>
                <a:gd name="connsiteX14" fmla="*/ 211376 w 914508"/>
                <a:gd name="connsiteY14" fmla="*/ 1150844 h 1150844"/>
                <a:gd name="connsiteX15" fmla="*/ 0 w 914508"/>
                <a:gd name="connsiteY15" fmla="*/ 1150844 h 1150844"/>
                <a:gd name="connsiteX16" fmla="*/ 0 w 914508"/>
                <a:gd name="connsiteY16" fmla="*/ 1150843 h 1150844"/>
                <a:gd name="connsiteX17" fmla="*/ 0 w 914508"/>
                <a:gd name="connsiteY17" fmla="*/ 0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914508" h="1150844">
                  <a:moveTo>
                    <a:pt x="0" y="0"/>
                  </a:moveTo>
                  <a:lnTo>
                    <a:pt x="914507" y="0"/>
                  </a:lnTo>
                  <a:lnTo>
                    <a:pt x="914507" y="330104"/>
                  </a:lnTo>
                  <a:lnTo>
                    <a:pt x="870636" y="334526"/>
                  </a:lnTo>
                  <a:cubicBezTo>
                    <a:pt x="755791" y="358027"/>
                    <a:pt x="669401" y="459641"/>
                    <a:pt x="669401" y="581433"/>
                  </a:cubicBezTo>
                  <a:cubicBezTo>
                    <a:pt x="669401" y="703225"/>
                    <a:pt x="755791" y="804839"/>
                    <a:pt x="870636" y="828340"/>
                  </a:cubicBezTo>
                  <a:lnTo>
                    <a:pt x="914507" y="832762"/>
                  </a:lnTo>
                  <a:lnTo>
                    <a:pt x="914507" y="1150843"/>
                  </a:lnTo>
                  <a:lnTo>
                    <a:pt x="914508" y="1150843"/>
                  </a:lnTo>
                  <a:lnTo>
                    <a:pt x="914508" y="1150844"/>
                  </a:lnTo>
                  <a:lnTo>
                    <a:pt x="715430" y="1150844"/>
                  </a:lnTo>
                  <a:lnTo>
                    <a:pt x="715430" y="1150843"/>
                  </a:lnTo>
                  <a:cubicBezTo>
                    <a:pt x="715430" y="1011652"/>
                    <a:pt x="602594" y="898816"/>
                    <a:pt x="463403" y="898816"/>
                  </a:cubicBezTo>
                  <a:cubicBezTo>
                    <a:pt x="324212" y="898816"/>
                    <a:pt x="211376" y="1011652"/>
                    <a:pt x="211376" y="1150843"/>
                  </a:cubicBezTo>
                  <a:lnTo>
                    <a:pt x="211376" y="1150844"/>
                  </a:lnTo>
                  <a:lnTo>
                    <a:pt x="0" y="1150844"/>
                  </a:lnTo>
                  <a:lnTo>
                    <a:pt x="0" y="11508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4" name="Freihandform: Form 43">
              <a:extLst>
                <a:ext uri="{FF2B5EF4-FFF2-40B4-BE49-F238E27FC236}">
                  <a16:creationId xmlns:a16="http://schemas.microsoft.com/office/drawing/2014/main" id="{B5383279-0744-4A9F-8646-5813C731D88B}"/>
                </a:ext>
              </a:extLst>
            </p:cNvPr>
            <p:cNvSpPr/>
            <p:nvPr/>
          </p:nvSpPr>
          <p:spPr>
            <a:xfrm>
              <a:off x="1584996" y="-2"/>
              <a:ext cx="1410504" cy="1150844"/>
            </a:xfrm>
            <a:custGeom>
              <a:avLst/>
              <a:gdLst>
                <a:gd name="connsiteX0" fmla="*/ 245106 w 1410504"/>
                <a:gd name="connsiteY0" fmla="*/ 0 h 1150844"/>
                <a:gd name="connsiteX1" fmla="*/ 1159614 w 1410504"/>
                <a:gd name="connsiteY1" fmla="*/ 0 h 1150844"/>
                <a:gd name="connsiteX2" fmla="*/ 1159614 w 1410504"/>
                <a:gd name="connsiteY2" fmla="*/ 329523 h 1150844"/>
                <a:gd name="connsiteX3" fmla="*/ 1209269 w 1410504"/>
                <a:gd name="connsiteY3" fmla="*/ 334528 h 1150844"/>
                <a:gd name="connsiteX4" fmla="*/ 1410504 w 1410504"/>
                <a:gd name="connsiteY4" fmla="*/ 581435 h 1150844"/>
                <a:gd name="connsiteX5" fmla="*/ 1209269 w 1410504"/>
                <a:gd name="connsiteY5" fmla="*/ 828342 h 1150844"/>
                <a:gd name="connsiteX6" fmla="*/ 1159614 w 1410504"/>
                <a:gd name="connsiteY6" fmla="*/ 833347 h 1150844"/>
                <a:gd name="connsiteX7" fmla="*/ 1159614 w 1410504"/>
                <a:gd name="connsiteY7" fmla="*/ 1150844 h 1150844"/>
                <a:gd name="connsiteX8" fmla="*/ 941379 w 1410504"/>
                <a:gd name="connsiteY8" fmla="*/ 1150844 h 1150844"/>
                <a:gd name="connsiteX9" fmla="*/ 689352 w 1410504"/>
                <a:gd name="connsiteY9" fmla="*/ 898817 h 1150844"/>
                <a:gd name="connsiteX10" fmla="*/ 437325 w 1410504"/>
                <a:gd name="connsiteY10" fmla="*/ 1150844 h 1150844"/>
                <a:gd name="connsiteX11" fmla="*/ 245106 w 1410504"/>
                <a:gd name="connsiteY11" fmla="*/ 1150844 h 1150844"/>
                <a:gd name="connsiteX12" fmla="*/ 245106 w 1410504"/>
                <a:gd name="connsiteY12" fmla="*/ 832763 h 1150844"/>
                <a:gd name="connsiteX13" fmla="*/ 201235 w 1410504"/>
                <a:gd name="connsiteY13" fmla="*/ 828341 h 1150844"/>
                <a:gd name="connsiteX14" fmla="*/ 0 w 1410504"/>
                <a:gd name="connsiteY14" fmla="*/ 581434 h 1150844"/>
                <a:gd name="connsiteX15" fmla="*/ 201235 w 1410504"/>
                <a:gd name="connsiteY15" fmla="*/ 334527 h 1150844"/>
                <a:gd name="connsiteX16" fmla="*/ 245106 w 1410504"/>
                <a:gd name="connsiteY16" fmla="*/ 330105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1410504" h="1150844">
                  <a:moveTo>
                    <a:pt x="245106" y="0"/>
                  </a:moveTo>
                  <a:lnTo>
                    <a:pt x="1159614" y="0"/>
                  </a:lnTo>
                  <a:lnTo>
                    <a:pt x="1159614" y="329523"/>
                  </a:lnTo>
                  <a:lnTo>
                    <a:pt x="1209269" y="334528"/>
                  </a:lnTo>
                  <a:cubicBezTo>
                    <a:pt x="1324114" y="358029"/>
                    <a:pt x="1410504" y="459643"/>
                    <a:pt x="1410504" y="581435"/>
                  </a:cubicBezTo>
                  <a:cubicBezTo>
                    <a:pt x="1410504" y="703227"/>
                    <a:pt x="1324114" y="804841"/>
                    <a:pt x="1209269" y="828342"/>
                  </a:cubicBezTo>
                  <a:lnTo>
                    <a:pt x="1159614" y="833347"/>
                  </a:lnTo>
                  <a:lnTo>
                    <a:pt x="1159614" y="1150844"/>
                  </a:lnTo>
                  <a:lnTo>
                    <a:pt x="941379" y="1150844"/>
                  </a:lnTo>
                  <a:cubicBezTo>
                    <a:pt x="941379" y="1011653"/>
                    <a:pt x="828543" y="898817"/>
                    <a:pt x="689352" y="898817"/>
                  </a:cubicBezTo>
                  <a:cubicBezTo>
                    <a:pt x="550161" y="898817"/>
                    <a:pt x="437325" y="1011653"/>
                    <a:pt x="437325" y="1150844"/>
                  </a:cubicBezTo>
                  <a:lnTo>
                    <a:pt x="245106" y="1150844"/>
                  </a:lnTo>
                  <a:lnTo>
                    <a:pt x="245106" y="832763"/>
                  </a:lnTo>
                  <a:lnTo>
                    <a:pt x="201235" y="828341"/>
                  </a:lnTo>
                  <a:cubicBezTo>
                    <a:pt x="86390" y="804840"/>
                    <a:pt x="0" y="703226"/>
                    <a:pt x="0" y="581434"/>
                  </a:cubicBezTo>
                  <a:cubicBezTo>
                    <a:pt x="0" y="459642"/>
                    <a:pt x="86390" y="358028"/>
                    <a:pt x="201235" y="334527"/>
                  </a:cubicBezTo>
                  <a:lnTo>
                    <a:pt x="245106" y="330105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5" name="Freihandform: Form 44">
              <a:extLst>
                <a:ext uri="{FF2B5EF4-FFF2-40B4-BE49-F238E27FC236}">
                  <a16:creationId xmlns:a16="http://schemas.microsoft.com/office/drawing/2014/main" id="{582F3ED3-BD5A-4470-B127-076040A25640}"/>
                </a:ext>
              </a:extLst>
            </p:cNvPr>
            <p:cNvSpPr/>
            <p:nvPr/>
          </p:nvSpPr>
          <p:spPr>
            <a:xfrm>
              <a:off x="914508" y="3146715"/>
              <a:ext cx="914508" cy="1403825"/>
            </a:xfrm>
            <a:custGeom>
              <a:avLst/>
              <a:gdLst>
                <a:gd name="connsiteX0" fmla="*/ 464490 w 914508"/>
                <a:gd name="connsiteY0" fmla="*/ 0 h 1403825"/>
                <a:gd name="connsiteX1" fmla="*/ 716517 w 914508"/>
                <a:gd name="connsiteY1" fmla="*/ 252027 h 1403825"/>
                <a:gd name="connsiteX2" fmla="*/ 716421 w 914508"/>
                <a:gd name="connsiteY2" fmla="*/ 252981 h 1403825"/>
                <a:gd name="connsiteX3" fmla="*/ 914508 w 914508"/>
                <a:gd name="connsiteY3" fmla="*/ 252981 h 1403825"/>
                <a:gd name="connsiteX4" fmla="*/ 914508 w 914508"/>
                <a:gd name="connsiteY4" fmla="*/ 605105 h 1403825"/>
                <a:gd name="connsiteX5" fmla="*/ 871724 w 914508"/>
                <a:gd name="connsiteY5" fmla="*/ 609418 h 1403825"/>
                <a:gd name="connsiteX6" fmla="*/ 670489 w 914508"/>
                <a:gd name="connsiteY6" fmla="*/ 856325 h 1403825"/>
                <a:gd name="connsiteX7" fmla="*/ 871724 w 914508"/>
                <a:gd name="connsiteY7" fmla="*/ 1103232 h 1403825"/>
                <a:gd name="connsiteX8" fmla="*/ 914508 w 914508"/>
                <a:gd name="connsiteY8" fmla="*/ 1107545 h 1403825"/>
                <a:gd name="connsiteX9" fmla="*/ 914508 w 914508"/>
                <a:gd name="connsiteY9" fmla="*/ 1403825 h 1403825"/>
                <a:gd name="connsiteX10" fmla="*/ 914507 w 914508"/>
                <a:gd name="connsiteY10" fmla="*/ 1403825 h 1403825"/>
                <a:gd name="connsiteX11" fmla="*/ 914507 w 914508"/>
                <a:gd name="connsiteY11" fmla="*/ 1403823 h 1403825"/>
                <a:gd name="connsiteX12" fmla="*/ 699179 w 914508"/>
                <a:gd name="connsiteY12" fmla="*/ 1403823 h 1403825"/>
                <a:gd name="connsiteX13" fmla="*/ 694390 w 914508"/>
                <a:gd name="connsiteY13" fmla="*/ 1356317 h 1403825"/>
                <a:gd name="connsiteX14" fmla="*/ 447483 w 914508"/>
                <a:gd name="connsiteY14" fmla="*/ 1155083 h 1403825"/>
                <a:gd name="connsiteX15" fmla="*/ 200576 w 914508"/>
                <a:gd name="connsiteY15" fmla="*/ 1356317 h 1403825"/>
                <a:gd name="connsiteX16" fmla="*/ 195787 w 914508"/>
                <a:gd name="connsiteY16" fmla="*/ 1403823 h 1403825"/>
                <a:gd name="connsiteX17" fmla="*/ 0 w 914508"/>
                <a:gd name="connsiteY17" fmla="*/ 1403823 h 1403825"/>
                <a:gd name="connsiteX18" fmla="*/ 0 w 914508"/>
                <a:gd name="connsiteY18" fmla="*/ 1108337 h 1403825"/>
                <a:gd name="connsiteX19" fmla="*/ 164 w 914508"/>
                <a:gd name="connsiteY19" fmla="*/ 1108353 h 1403825"/>
                <a:gd name="connsiteX20" fmla="*/ 252191 w 914508"/>
                <a:gd name="connsiteY20" fmla="*/ 856326 h 1403825"/>
                <a:gd name="connsiteX21" fmla="*/ 164 w 914508"/>
                <a:gd name="connsiteY21" fmla="*/ 604299 h 1403825"/>
                <a:gd name="connsiteX22" fmla="*/ 0 w 914508"/>
                <a:gd name="connsiteY22" fmla="*/ 604316 h 1403825"/>
                <a:gd name="connsiteX23" fmla="*/ 0 w 914508"/>
                <a:gd name="connsiteY23" fmla="*/ 252981 h 1403825"/>
                <a:gd name="connsiteX24" fmla="*/ 212559 w 914508"/>
                <a:gd name="connsiteY24" fmla="*/ 252981 h 1403825"/>
                <a:gd name="connsiteX25" fmla="*/ 212463 w 914508"/>
                <a:gd name="connsiteY25" fmla="*/ 252027 h 1403825"/>
                <a:gd name="connsiteX26" fmla="*/ 464490 w 914508"/>
                <a:gd name="connsiteY26" fmla="*/ 0 h 1403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</a:cxnLst>
              <a:rect l="l" t="t" r="r" b="b"/>
              <a:pathLst>
                <a:path w="914508" h="1403825">
                  <a:moveTo>
                    <a:pt x="464490" y="0"/>
                  </a:moveTo>
                  <a:cubicBezTo>
                    <a:pt x="603681" y="0"/>
                    <a:pt x="716517" y="112836"/>
                    <a:pt x="716517" y="252027"/>
                  </a:cubicBezTo>
                  <a:lnTo>
                    <a:pt x="716421" y="252981"/>
                  </a:lnTo>
                  <a:lnTo>
                    <a:pt x="914508" y="252981"/>
                  </a:lnTo>
                  <a:lnTo>
                    <a:pt x="914508" y="605105"/>
                  </a:lnTo>
                  <a:lnTo>
                    <a:pt x="871724" y="609418"/>
                  </a:lnTo>
                  <a:cubicBezTo>
                    <a:pt x="756879" y="632919"/>
                    <a:pt x="670489" y="734533"/>
                    <a:pt x="670489" y="856325"/>
                  </a:cubicBezTo>
                  <a:cubicBezTo>
                    <a:pt x="670489" y="978117"/>
                    <a:pt x="756879" y="1079731"/>
                    <a:pt x="871724" y="1103232"/>
                  </a:cubicBezTo>
                  <a:lnTo>
                    <a:pt x="914508" y="1107545"/>
                  </a:lnTo>
                  <a:lnTo>
                    <a:pt x="914508" y="1403825"/>
                  </a:lnTo>
                  <a:lnTo>
                    <a:pt x="914507" y="1403825"/>
                  </a:lnTo>
                  <a:lnTo>
                    <a:pt x="914507" y="1403823"/>
                  </a:lnTo>
                  <a:lnTo>
                    <a:pt x="699179" y="1403823"/>
                  </a:lnTo>
                  <a:lnTo>
                    <a:pt x="694390" y="1356317"/>
                  </a:lnTo>
                  <a:cubicBezTo>
                    <a:pt x="670889" y="1241473"/>
                    <a:pt x="569275" y="1155083"/>
                    <a:pt x="447483" y="1155083"/>
                  </a:cubicBezTo>
                  <a:cubicBezTo>
                    <a:pt x="325691" y="1155083"/>
                    <a:pt x="224077" y="1241473"/>
                    <a:pt x="200576" y="1356317"/>
                  </a:cubicBezTo>
                  <a:lnTo>
                    <a:pt x="195787" y="1403823"/>
                  </a:lnTo>
                  <a:lnTo>
                    <a:pt x="0" y="1403823"/>
                  </a:lnTo>
                  <a:lnTo>
                    <a:pt x="0" y="1108337"/>
                  </a:lnTo>
                  <a:lnTo>
                    <a:pt x="164" y="1108353"/>
                  </a:lnTo>
                  <a:cubicBezTo>
                    <a:pt x="139355" y="1108353"/>
                    <a:pt x="252191" y="995517"/>
                    <a:pt x="252191" y="856326"/>
                  </a:cubicBezTo>
                  <a:cubicBezTo>
                    <a:pt x="252191" y="717135"/>
                    <a:pt x="139355" y="604299"/>
                    <a:pt x="164" y="604299"/>
                  </a:cubicBezTo>
                  <a:lnTo>
                    <a:pt x="0" y="604316"/>
                  </a:lnTo>
                  <a:lnTo>
                    <a:pt x="0" y="252981"/>
                  </a:lnTo>
                  <a:lnTo>
                    <a:pt x="212559" y="252981"/>
                  </a:lnTo>
                  <a:lnTo>
                    <a:pt x="212463" y="252027"/>
                  </a:lnTo>
                  <a:cubicBezTo>
                    <a:pt x="212463" y="112836"/>
                    <a:pt x="325299" y="0"/>
                    <a:pt x="464490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6" name="Freihandform: Form 45">
              <a:extLst>
                <a:ext uri="{FF2B5EF4-FFF2-40B4-BE49-F238E27FC236}">
                  <a16:creationId xmlns:a16="http://schemas.microsoft.com/office/drawing/2014/main" id="{E5EF97D3-436D-4BE1-815E-C252850EFC7B}"/>
                </a:ext>
              </a:extLst>
            </p:cNvPr>
            <p:cNvSpPr/>
            <p:nvPr/>
          </p:nvSpPr>
          <p:spPr>
            <a:xfrm>
              <a:off x="6164949" y="1150843"/>
              <a:ext cx="1152206" cy="1150844"/>
            </a:xfrm>
            <a:custGeom>
              <a:avLst/>
              <a:gdLst>
                <a:gd name="connsiteX0" fmla="*/ 1151119 w 1152206"/>
                <a:gd name="connsiteY0" fmla="*/ 1150843 h 1150844"/>
                <a:gd name="connsiteX1" fmla="*/ 1152206 w 1152206"/>
                <a:gd name="connsiteY1" fmla="*/ 1150843 h 1150844"/>
                <a:gd name="connsiteX2" fmla="*/ 1152206 w 1152206"/>
                <a:gd name="connsiteY2" fmla="*/ 1150844 h 1150844"/>
                <a:gd name="connsiteX3" fmla="*/ 1151119 w 1152206"/>
                <a:gd name="connsiteY3" fmla="*/ 1150844 h 1150844"/>
                <a:gd name="connsiteX4" fmla="*/ 237698 w 1152206"/>
                <a:gd name="connsiteY4" fmla="*/ 0 h 1150844"/>
                <a:gd name="connsiteX5" fmla="*/ 456372 w 1152206"/>
                <a:gd name="connsiteY5" fmla="*/ 0 h 1150844"/>
                <a:gd name="connsiteX6" fmla="*/ 461493 w 1152206"/>
                <a:gd name="connsiteY6" fmla="*/ 50790 h 1150844"/>
                <a:gd name="connsiteX7" fmla="*/ 708399 w 1152206"/>
                <a:gd name="connsiteY7" fmla="*/ 252025 h 1150844"/>
                <a:gd name="connsiteX8" fmla="*/ 955306 w 1152206"/>
                <a:gd name="connsiteY8" fmla="*/ 50790 h 1150844"/>
                <a:gd name="connsiteX9" fmla="*/ 960426 w 1152206"/>
                <a:gd name="connsiteY9" fmla="*/ 0 h 1150844"/>
                <a:gd name="connsiteX10" fmla="*/ 1150033 w 1152206"/>
                <a:gd name="connsiteY10" fmla="*/ 0 h 1150844"/>
                <a:gd name="connsiteX11" fmla="*/ 1150033 w 1152206"/>
                <a:gd name="connsiteY11" fmla="*/ 352321 h 1150844"/>
                <a:gd name="connsiteX12" fmla="*/ 1099732 w 1152206"/>
                <a:gd name="connsiteY12" fmla="*/ 357391 h 1150844"/>
                <a:gd name="connsiteX13" fmla="*/ 898498 w 1152206"/>
                <a:gd name="connsiteY13" fmla="*/ 604298 h 1150844"/>
                <a:gd name="connsiteX14" fmla="*/ 1099732 w 1152206"/>
                <a:gd name="connsiteY14" fmla="*/ 851205 h 1150844"/>
                <a:gd name="connsiteX15" fmla="*/ 1150033 w 1152206"/>
                <a:gd name="connsiteY15" fmla="*/ 856275 h 1150844"/>
                <a:gd name="connsiteX16" fmla="*/ 1150033 w 1152206"/>
                <a:gd name="connsiteY16" fmla="*/ 1098009 h 1150844"/>
                <a:gd name="connsiteX17" fmla="*/ 957764 w 1152206"/>
                <a:gd name="connsiteY17" fmla="*/ 1098009 h 1150844"/>
                <a:gd name="connsiteX18" fmla="*/ 955307 w 1152206"/>
                <a:gd name="connsiteY18" fmla="*/ 1073632 h 1150844"/>
                <a:gd name="connsiteX19" fmla="*/ 708400 w 1152206"/>
                <a:gd name="connsiteY19" fmla="*/ 872397 h 1150844"/>
                <a:gd name="connsiteX20" fmla="*/ 461494 w 1152206"/>
                <a:gd name="connsiteY20" fmla="*/ 1073632 h 1150844"/>
                <a:gd name="connsiteX21" fmla="*/ 459036 w 1152206"/>
                <a:gd name="connsiteY21" fmla="*/ 1098009 h 1150844"/>
                <a:gd name="connsiteX22" fmla="*/ 237698 w 1152206"/>
                <a:gd name="connsiteY22" fmla="*/ 1098009 h 1150844"/>
                <a:gd name="connsiteX23" fmla="*/ 237698 w 1152206"/>
                <a:gd name="connsiteY23" fmla="*/ 854881 h 1150844"/>
                <a:gd name="connsiteX24" fmla="*/ 201234 w 1152206"/>
                <a:gd name="connsiteY24" fmla="*/ 851205 h 1150844"/>
                <a:gd name="connsiteX25" fmla="*/ 0 w 1152206"/>
                <a:gd name="connsiteY25" fmla="*/ 604298 h 1150844"/>
                <a:gd name="connsiteX26" fmla="*/ 201234 w 1152206"/>
                <a:gd name="connsiteY26" fmla="*/ 357391 h 1150844"/>
                <a:gd name="connsiteX27" fmla="*/ 237698 w 1152206"/>
                <a:gd name="connsiteY27" fmla="*/ 353716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1152206" h="1150844">
                  <a:moveTo>
                    <a:pt x="1151119" y="1150843"/>
                  </a:moveTo>
                  <a:lnTo>
                    <a:pt x="1152206" y="1150843"/>
                  </a:lnTo>
                  <a:lnTo>
                    <a:pt x="1152206" y="1150844"/>
                  </a:lnTo>
                  <a:lnTo>
                    <a:pt x="1151119" y="1150844"/>
                  </a:lnTo>
                  <a:close/>
                  <a:moveTo>
                    <a:pt x="237698" y="0"/>
                  </a:moveTo>
                  <a:lnTo>
                    <a:pt x="456372" y="0"/>
                  </a:lnTo>
                  <a:lnTo>
                    <a:pt x="461493" y="50790"/>
                  </a:lnTo>
                  <a:cubicBezTo>
                    <a:pt x="484993" y="165635"/>
                    <a:pt x="586607" y="252025"/>
                    <a:pt x="708399" y="252025"/>
                  </a:cubicBezTo>
                  <a:cubicBezTo>
                    <a:pt x="830191" y="252025"/>
                    <a:pt x="931805" y="165635"/>
                    <a:pt x="955306" y="50790"/>
                  </a:cubicBezTo>
                  <a:lnTo>
                    <a:pt x="960426" y="0"/>
                  </a:lnTo>
                  <a:lnTo>
                    <a:pt x="1150033" y="0"/>
                  </a:lnTo>
                  <a:lnTo>
                    <a:pt x="1150033" y="352321"/>
                  </a:lnTo>
                  <a:lnTo>
                    <a:pt x="1099732" y="357391"/>
                  </a:lnTo>
                  <a:cubicBezTo>
                    <a:pt x="984888" y="380892"/>
                    <a:pt x="898498" y="482506"/>
                    <a:pt x="898498" y="604298"/>
                  </a:cubicBezTo>
                  <a:cubicBezTo>
                    <a:pt x="898498" y="726090"/>
                    <a:pt x="984888" y="827704"/>
                    <a:pt x="1099732" y="851205"/>
                  </a:cubicBezTo>
                  <a:lnTo>
                    <a:pt x="1150033" y="856275"/>
                  </a:lnTo>
                  <a:lnTo>
                    <a:pt x="1150033" y="1098009"/>
                  </a:lnTo>
                  <a:lnTo>
                    <a:pt x="957764" y="1098009"/>
                  </a:lnTo>
                  <a:lnTo>
                    <a:pt x="955307" y="1073632"/>
                  </a:lnTo>
                  <a:cubicBezTo>
                    <a:pt x="931806" y="958787"/>
                    <a:pt x="830192" y="872397"/>
                    <a:pt x="708400" y="872397"/>
                  </a:cubicBezTo>
                  <a:cubicBezTo>
                    <a:pt x="586608" y="872397"/>
                    <a:pt x="484994" y="958787"/>
                    <a:pt x="461494" y="1073632"/>
                  </a:cubicBezTo>
                  <a:lnTo>
                    <a:pt x="459036" y="1098009"/>
                  </a:lnTo>
                  <a:lnTo>
                    <a:pt x="237698" y="1098009"/>
                  </a:lnTo>
                  <a:lnTo>
                    <a:pt x="237698" y="854881"/>
                  </a:lnTo>
                  <a:lnTo>
                    <a:pt x="201234" y="851205"/>
                  </a:lnTo>
                  <a:cubicBezTo>
                    <a:pt x="86390" y="827704"/>
                    <a:pt x="0" y="726090"/>
                    <a:pt x="0" y="604298"/>
                  </a:cubicBezTo>
                  <a:cubicBezTo>
                    <a:pt x="0" y="482506"/>
                    <a:pt x="86390" y="380892"/>
                    <a:pt x="201234" y="357391"/>
                  </a:cubicBezTo>
                  <a:lnTo>
                    <a:pt x="237698" y="35371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7" name="Freihandform: Form 46">
              <a:extLst>
                <a:ext uri="{FF2B5EF4-FFF2-40B4-BE49-F238E27FC236}">
                  <a16:creationId xmlns:a16="http://schemas.microsoft.com/office/drawing/2014/main" id="{DB9BD8C6-31EB-414C-90C9-93E6B1CF664F}"/>
                </a:ext>
              </a:extLst>
            </p:cNvPr>
            <p:cNvSpPr/>
            <p:nvPr/>
          </p:nvSpPr>
          <p:spPr>
            <a:xfrm>
              <a:off x="915595" y="898815"/>
              <a:ext cx="1173456" cy="1628479"/>
            </a:xfrm>
            <a:custGeom>
              <a:avLst/>
              <a:gdLst>
                <a:gd name="connsiteX0" fmla="*/ 463403 w 1173456"/>
                <a:gd name="connsiteY0" fmla="*/ 0 h 1628479"/>
                <a:gd name="connsiteX1" fmla="*/ 715430 w 1173456"/>
                <a:gd name="connsiteY1" fmla="*/ 252027 h 1628479"/>
                <a:gd name="connsiteX2" fmla="*/ 715430 w 1173456"/>
                <a:gd name="connsiteY2" fmla="*/ 252028 h 1628479"/>
                <a:gd name="connsiteX3" fmla="*/ 914508 w 1173456"/>
                <a:gd name="connsiteY3" fmla="*/ 252028 h 1628479"/>
                <a:gd name="connsiteX4" fmla="*/ 914508 w 1173456"/>
                <a:gd name="connsiteY4" fmla="*/ 604997 h 1628479"/>
                <a:gd name="connsiteX5" fmla="*/ 921429 w 1173456"/>
                <a:gd name="connsiteY5" fmla="*/ 604299 h 1628479"/>
                <a:gd name="connsiteX6" fmla="*/ 1173456 w 1173456"/>
                <a:gd name="connsiteY6" fmla="*/ 856326 h 1628479"/>
                <a:gd name="connsiteX7" fmla="*/ 921429 w 1173456"/>
                <a:gd name="connsiteY7" fmla="*/ 1108353 h 1628479"/>
                <a:gd name="connsiteX8" fmla="*/ 914508 w 1173456"/>
                <a:gd name="connsiteY8" fmla="*/ 1107655 h 1628479"/>
                <a:gd name="connsiteX9" fmla="*/ 914508 w 1173456"/>
                <a:gd name="connsiteY9" fmla="*/ 1402872 h 1628479"/>
                <a:gd name="connsiteX10" fmla="*/ 712767 w 1173456"/>
                <a:gd name="connsiteY10" fmla="*/ 1402872 h 1628479"/>
                <a:gd name="connsiteX11" fmla="*/ 710310 w 1173456"/>
                <a:gd name="connsiteY11" fmla="*/ 1427244 h 1628479"/>
                <a:gd name="connsiteX12" fmla="*/ 463403 w 1173456"/>
                <a:gd name="connsiteY12" fmla="*/ 1628479 h 1628479"/>
                <a:gd name="connsiteX13" fmla="*/ 216496 w 1173456"/>
                <a:gd name="connsiteY13" fmla="*/ 1427244 h 1628479"/>
                <a:gd name="connsiteX14" fmla="*/ 214039 w 1173456"/>
                <a:gd name="connsiteY14" fmla="*/ 1402872 h 1628479"/>
                <a:gd name="connsiteX15" fmla="*/ 0 w 1173456"/>
                <a:gd name="connsiteY15" fmla="*/ 1402872 h 1628479"/>
                <a:gd name="connsiteX16" fmla="*/ 0 w 1173456"/>
                <a:gd name="connsiteY16" fmla="*/ 1108260 h 1628479"/>
                <a:gd name="connsiteX17" fmla="*/ 49870 w 1173456"/>
                <a:gd name="connsiteY17" fmla="*/ 1103233 h 1628479"/>
                <a:gd name="connsiteX18" fmla="*/ 251105 w 1173456"/>
                <a:gd name="connsiteY18" fmla="*/ 856326 h 1628479"/>
                <a:gd name="connsiteX19" fmla="*/ 49870 w 1173456"/>
                <a:gd name="connsiteY19" fmla="*/ 609419 h 1628479"/>
                <a:gd name="connsiteX20" fmla="*/ 0 w 1173456"/>
                <a:gd name="connsiteY20" fmla="*/ 604392 h 1628479"/>
                <a:gd name="connsiteX21" fmla="*/ 0 w 1173456"/>
                <a:gd name="connsiteY21" fmla="*/ 252028 h 1628479"/>
                <a:gd name="connsiteX22" fmla="*/ 211376 w 1173456"/>
                <a:gd name="connsiteY22" fmla="*/ 252028 h 1628479"/>
                <a:gd name="connsiteX23" fmla="*/ 211376 w 1173456"/>
                <a:gd name="connsiteY23" fmla="*/ 252027 h 1628479"/>
                <a:gd name="connsiteX24" fmla="*/ 463403 w 1173456"/>
                <a:gd name="connsiteY24" fmla="*/ 0 h 16284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73456" h="1628479">
                  <a:moveTo>
                    <a:pt x="463403" y="0"/>
                  </a:moveTo>
                  <a:cubicBezTo>
                    <a:pt x="602594" y="0"/>
                    <a:pt x="715430" y="112836"/>
                    <a:pt x="715430" y="252027"/>
                  </a:cubicBezTo>
                  <a:lnTo>
                    <a:pt x="715430" y="252028"/>
                  </a:lnTo>
                  <a:lnTo>
                    <a:pt x="914508" y="252028"/>
                  </a:lnTo>
                  <a:lnTo>
                    <a:pt x="914508" y="604997"/>
                  </a:lnTo>
                  <a:lnTo>
                    <a:pt x="921429" y="604299"/>
                  </a:lnTo>
                  <a:cubicBezTo>
                    <a:pt x="1060620" y="604299"/>
                    <a:pt x="1173456" y="717135"/>
                    <a:pt x="1173456" y="856326"/>
                  </a:cubicBezTo>
                  <a:cubicBezTo>
                    <a:pt x="1173456" y="995517"/>
                    <a:pt x="1060620" y="1108353"/>
                    <a:pt x="921429" y="1108353"/>
                  </a:cubicBezTo>
                  <a:lnTo>
                    <a:pt x="914508" y="1107655"/>
                  </a:lnTo>
                  <a:lnTo>
                    <a:pt x="914508" y="1402872"/>
                  </a:lnTo>
                  <a:lnTo>
                    <a:pt x="712767" y="1402872"/>
                  </a:lnTo>
                  <a:lnTo>
                    <a:pt x="710310" y="1427244"/>
                  </a:lnTo>
                  <a:cubicBezTo>
                    <a:pt x="686809" y="1542089"/>
                    <a:pt x="585195" y="1628479"/>
                    <a:pt x="463403" y="1628479"/>
                  </a:cubicBezTo>
                  <a:cubicBezTo>
                    <a:pt x="341611" y="1628479"/>
                    <a:pt x="239997" y="1542089"/>
                    <a:pt x="216496" y="1427244"/>
                  </a:cubicBezTo>
                  <a:lnTo>
                    <a:pt x="214039" y="1402872"/>
                  </a:lnTo>
                  <a:lnTo>
                    <a:pt x="0" y="1402872"/>
                  </a:lnTo>
                  <a:lnTo>
                    <a:pt x="0" y="1108260"/>
                  </a:lnTo>
                  <a:lnTo>
                    <a:pt x="49870" y="1103233"/>
                  </a:lnTo>
                  <a:cubicBezTo>
                    <a:pt x="164715" y="1079732"/>
                    <a:pt x="251105" y="978118"/>
                    <a:pt x="251105" y="856326"/>
                  </a:cubicBezTo>
                  <a:cubicBezTo>
                    <a:pt x="251105" y="734534"/>
                    <a:pt x="164715" y="632920"/>
                    <a:pt x="49870" y="609419"/>
                  </a:cubicBezTo>
                  <a:lnTo>
                    <a:pt x="0" y="604392"/>
                  </a:lnTo>
                  <a:lnTo>
                    <a:pt x="0" y="252028"/>
                  </a:lnTo>
                  <a:lnTo>
                    <a:pt x="211376" y="252028"/>
                  </a:lnTo>
                  <a:lnTo>
                    <a:pt x="211376" y="252027"/>
                  </a:lnTo>
                  <a:cubicBezTo>
                    <a:pt x="211376" y="112836"/>
                    <a:pt x="324212" y="0"/>
                    <a:pt x="463403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48" name="Freihandform: Form 47">
              <a:extLst>
                <a:ext uri="{FF2B5EF4-FFF2-40B4-BE49-F238E27FC236}">
                  <a16:creationId xmlns:a16="http://schemas.microsoft.com/office/drawing/2014/main" id="{796E634F-B1CF-4558-9773-28D9BF4FD054}"/>
                </a:ext>
              </a:extLst>
            </p:cNvPr>
            <p:cNvSpPr/>
            <p:nvPr/>
          </p:nvSpPr>
          <p:spPr>
            <a:xfrm>
              <a:off x="6402647" y="-2"/>
              <a:ext cx="912335" cy="1402870"/>
            </a:xfrm>
            <a:custGeom>
              <a:avLst/>
              <a:gdLst>
                <a:gd name="connsiteX0" fmla="*/ 0 w 912335"/>
                <a:gd name="connsiteY0" fmla="*/ 0 h 1402870"/>
                <a:gd name="connsiteX1" fmla="*/ 912335 w 912335"/>
                <a:gd name="connsiteY1" fmla="*/ 0 h 1402870"/>
                <a:gd name="connsiteX2" fmla="*/ 912335 w 912335"/>
                <a:gd name="connsiteY2" fmla="*/ 329458 h 1402870"/>
                <a:gd name="connsiteX3" fmla="*/ 862035 w 912335"/>
                <a:gd name="connsiteY3" fmla="*/ 334528 h 1402870"/>
                <a:gd name="connsiteX4" fmla="*/ 660800 w 912335"/>
                <a:gd name="connsiteY4" fmla="*/ 581435 h 1402870"/>
                <a:gd name="connsiteX5" fmla="*/ 862035 w 912335"/>
                <a:gd name="connsiteY5" fmla="*/ 828342 h 1402870"/>
                <a:gd name="connsiteX6" fmla="*/ 912335 w 912335"/>
                <a:gd name="connsiteY6" fmla="*/ 833412 h 1402870"/>
                <a:gd name="connsiteX7" fmla="*/ 912335 w 912335"/>
                <a:gd name="connsiteY7" fmla="*/ 1150844 h 1402870"/>
                <a:gd name="connsiteX8" fmla="*/ 722729 w 912335"/>
                <a:gd name="connsiteY8" fmla="*/ 1150844 h 1402870"/>
                <a:gd name="connsiteX9" fmla="*/ 717609 w 912335"/>
                <a:gd name="connsiteY9" fmla="*/ 1201635 h 1402870"/>
                <a:gd name="connsiteX10" fmla="*/ 470702 w 912335"/>
                <a:gd name="connsiteY10" fmla="*/ 1402870 h 1402870"/>
                <a:gd name="connsiteX11" fmla="*/ 223796 w 912335"/>
                <a:gd name="connsiteY11" fmla="*/ 1201635 h 1402870"/>
                <a:gd name="connsiteX12" fmla="*/ 218675 w 912335"/>
                <a:gd name="connsiteY12" fmla="*/ 1150844 h 1402870"/>
                <a:gd name="connsiteX13" fmla="*/ 0 w 912335"/>
                <a:gd name="connsiteY13" fmla="*/ 1150844 h 1402870"/>
                <a:gd name="connsiteX14" fmla="*/ 0 w 912335"/>
                <a:gd name="connsiteY14" fmla="*/ 832016 h 1402870"/>
                <a:gd name="connsiteX15" fmla="*/ 14330 w 912335"/>
                <a:gd name="connsiteY15" fmla="*/ 833461 h 1402870"/>
                <a:gd name="connsiteX16" fmla="*/ 266357 w 912335"/>
                <a:gd name="connsiteY16" fmla="*/ 581434 h 1402870"/>
                <a:gd name="connsiteX17" fmla="*/ 14330 w 912335"/>
                <a:gd name="connsiteY17" fmla="*/ 329407 h 1402870"/>
                <a:gd name="connsiteX18" fmla="*/ 0 w 912335"/>
                <a:gd name="connsiteY18" fmla="*/ 330852 h 14028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</a:cxnLst>
              <a:rect l="l" t="t" r="r" b="b"/>
              <a:pathLst>
                <a:path w="912335" h="1402870">
                  <a:moveTo>
                    <a:pt x="0" y="0"/>
                  </a:moveTo>
                  <a:lnTo>
                    <a:pt x="912335" y="0"/>
                  </a:lnTo>
                  <a:lnTo>
                    <a:pt x="912335" y="329458"/>
                  </a:lnTo>
                  <a:lnTo>
                    <a:pt x="862035" y="334528"/>
                  </a:lnTo>
                  <a:cubicBezTo>
                    <a:pt x="747190" y="358029"/>
                    <a:pt x="660800" y="459643"/>
                    <a:pt x="660800" y="581435"/>
                  </a:cubicBezTo>
                  <a:cubicBezTo>
                    <a:pt x="660800" y="703227"/>
                    <a:pt x="747190" y="804841"/>
                    <a:pt x="862035" y="828342"/>
                  </a:cubicBezTo>
                  <a:lnTo>
                    <a:pt x="912335" y="833412"/>
                  </a:lnTo>
                  <a:lnTo>
                    <a:pt x="912335" y="1150844"/>
                  </a:lnTo>
                  <a:lnTo>
                    <a:pt x="722729" y="1150844"/>
                  </a:lnTo>
                  <a:lnTo>
                    <a:pt x="717609" y="1201635"/>
                  </a:lnTo>
                  <a:cubicBezTo>
                    <a:pt x="694108" y="1316480"/>
                    <a:pt x="592494" y="1402870"/>
                    <a:pt x="470702" y="1402870"/>
                  </a:cubicBezTo>
                  <a:cubicBezTo>
                    <a:pt x="348910" y="1402870"/>
                    <a:pt x="247296" y="1316480"/>
                    <a:pt x="223796" y="1201635"/>
                  </a:cubicBezTo>
                  <a:lnTo>
                    <a:pt x="218675" y="1150844"/>
                  </a:lnTo>
                  <a:lnTo>
                    <a:pt x="0" y="1150844"/>
                  </a:lnTo>
                  <a:lnTo>
                    <a:pt x="0" y="832016"/>
                  </a:lnTo>
                  <a:lnTo>
                    <a:pt x="14330" y="833461"/>
                  </a:lnTo>
                  <a:cubicBezTo>
                    <a:pt x="153521" y="833461"/>
                    <a:pt x="266357" y="720625"/>
                    <a:pt x="266357" y="581434"/>
                  </a:cubicBezTo>
                  <a:cubicBezTo>
                    <a:pt x="266357" y="442243"/>
                    <a:pt x="153521" y="329407"/>
                    <a:pt x="14330" y="329407"/>
                  </a:cubicBezTo>
                  <a:lnTo>
                    <a:pt x="0" y="33085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49" name="Freihandform: Form 48">
              <a:extLst>
                <a:ext uri="{FF2B5EF4-FFF2-40B4-BE49-F238E27FC236}">
                  <a16:creationId xmlns:a16="http://schemas.microsoft.com/office/drawing/2014/main" id="{DA236541-4C8E-4EC5-AC80-76481D9EF867}"/>
                </a:ext>
              </a:extLst>
            </p:cNvPr>
            <p:cNvSpPr/>
            <p:nvPr/>
          </p:nvSpPr>
          <p:spPr>
            <a:xfrm>
              <a:off x="-1" y="4301798"/>
              <a:ext cx="1149694" cy="1659138"/>
            </a:xfrm>
            <a:custGeom>
              <a:avLst/>
              <a:gdLst>
                <a:gd name="connsiteX0" fmla="*/ 447592 w 1149694"/>
                <a:gd name="connsiteY0" fmla="*/ 0 h 1659138"/>
                <a:gd name="connsiteX1" fmla="*/ 694499 w 1149694"/>
                <a:gd name="connsiteY1" fmla="*/ 201235 h 1659138"/>
                <a:gd name="connsiteX2" fmla="*/ 699288 w 1149694"/>
                <a:gd name="connsiteY2" fmla="*/ 248740 h 1659138"/>
                <a:gd name="connsiteX3" fmla="*/ 914508 w 1149694"/>
                <a:gd name="connsiteY3" fmla="*/ 248740 h 1659138"/>
                <a:gd name="connsiteX4" fmla="*/ 914508 w 1149694"/>
                <a:gd name="connsiteY4" fmla="*/ 607699 h 1659138"/>
                <a:gd name="connsiteX5" fmla="*/ 995767 w 1149694"/>
                <a:gd name="connsiteY5" fmla="*/ 624105 h 1659138"/>
                <a:gd name="connsiteX6" fmla="*/ 1149694 w 1149694"/>
                <a:gd name="connsiteY6" fmla="*/ 856326 h 1659138"/>
                <a:gd name="connsiteX7" fmla="*/ 995767 w 1149694"/>
                <a:gd name="connsiteY7" fmla="*/ 1088548 h 1659138"/>
                <a:gd name="connsiteX8" fmla="*/ 914508 w 1149694"/>
                <a:gd name="connsiteY8" fmla="*/ 1104953 h 1659138"/>
                <a:gd name="connsiteX9" fmla="*/ 914508 w 1149694"/>
                <a:gd name="connsiteY9" fmla="*/ 1399584 h 1659138"/>
                <a:gd name="connsiteX10" fmla="*/ 709892 w 1149694"/>
                <a:gd name="connsiteY10" fmla="*/ 1399584 h 1659138"/>
                <a:gd name="connsiteX11" fmla="*/ 710651 w 1149694"/>
                <a:gd name="connsiteY11" fmla="*/ 1407111 h 1659138"/>
                <a:gd name="connsiteX12" fmla="*/ 458624 w 1149694"/>
                <a:gd name="connsiteY12" fmla="*/ 1659138 h 1659138"/>
                <a:gd name="connsiteX13" fmla="*/ 206597 w 1149694"/>
                <a:gd name="connsiteY13" fmla="*/ 1407111 h 1659138"/>
                <a:gd name="connsiteX14" fmla="*/ 207356 w 1149694"/>
                <a:gd name="connsiteY14" fmla="*/ 1399584 h 1659138"/>
                <a:gd name="connsiteX15" fmla="*/ 0 w 1149694"/>
                <a:gd name="connsiteY15" fmla="*/ 1399584 h 1659138"/>
                <a:gd name="connsiteX16" fmla="*/ 0 w 1149694"/>
                <a:gd name="connsiteY16" fmla="*/ 248740 h 1659138"/>
                <a:gd name="connsiteX17" fmla="*/ 195896 w 1149694"/>
                <a:gd name="connsiteY17" fmla="*/ 248740 h 1659138"/>
                <a:gd name="connsiteX18" fmla="*/ 200685 w 1149694"/>
                <a:gd name="connsiteY18" fmla="*/ 201235 h 1659138"/>
                <a:gd name="connsiteX19" fmla="*/ 447592 w 1149694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49694" h="1659138">
                  <a:moveTo>
                    <a:pt x="447592" y="0"/>
                  </a:moveTo>
                  <a:cubicBezTo>
                    <a:pt x="569384" y="0"/>
                    <a:pt x="670998" y="86390"/>
                    <a:pt x="694499" y="201235"/>
                  </a:cubicBezTo>
                  <a:lnTo>
                    <a:pt x="699288" y="248740"/>
                  </a:lnTo>
                  <a:lnTo>
                    <a:pt x="914508" y="248740"/>
                  </a:lnTo>
                  <a:lnTo>
                    <a:pt x="914508" y="607699"/>
                  </a:lnTo>
                  <a:lnTo>
                    <a:pt x="995767" y="624105"/>
                  </a:lnTo>
                  <a:cubicBezTo>
                    <a:pt x="1086224" y="662364"/>
                    <a:pt x="1149694" y="751933"/>
                    <a:pt x="1149694" y="856326"/>
                  </a:cubicBezTo>
                  <a:cubicBezTo>
                    <a:pt x="1149694" y="960720"/>
                    <a:pt x="1086224" y="1050288"/>
                    <a:pt x="995767" y="1088548"/>
                  </a:cubicBezTo>
                  <a:lnTo>
                    <a:pt x="914508" y="1104953"/>
                  </a:lnTo>
                  <a:lnTo>
                    <a:pt x="914508" y="1399584"/>
                  </a:lnTo>
                  <a:lnTo>
                    <a:pt x="709892" y="1399584"/>
                  </a:lnTo>
                  <a:lnTo>
                    <a:pt x="710651" y="1407111"/>
                  </a:lnTo>
                  <a:cubicBezTo>
                    <a:pt x="710651" y="1546302"/>
                    <a:pt x="597815" y="1659138"/>
                    <a:pt x="458624" y="1659138"/>
                  </a:cubicBezTo>
                  <a:cubicBezTo>
                    <a:pt x="319433" y="1659138"/>
                    <a:pt x="206597" y="1546302"/>
                    <a:pt x="206597" y="1407111"/>
                  </a:cubicBezTo>
                  <a:lnTo>
                    <a:pt x="207356" y="1399584"/>
                  </a:lnTo>
                  <a:lnTo>
                    <a:pt x="0" y="1399584"/>
                  </a:lnTo>
                  <a:lnTo>
                    <a:pt x="0" y="248740"/>
                  </a:lnTo>
                  <a:lnTo>
                    <a:pt x="195896" y="248740"/>
                  </a:lnTo>
                  <a:lnTo>
                    <a:pt x="200685" y="201235"/>
                  </a:lnTo>
                  <a:cubicBezTo>
                    <a:pt x="224186" y="86390"/>
                    <a:pt x="325800" y="0"/>
                    <a:pt x="44759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0" name="Freihandform: Form 49">
              <a:extLst>
                <a:ext uri="{FF2B5EF4-FFF2-40B4-BE49-F238E27FC236}">
                  <a16:creationId xmlns:a16="http://schemas.microsoft.com/office/drawing/2014/main" id="{AF0E4648-1C8B-4D5C-883E-1E793564C26E}"/>
                </a:ext>
              </a:extLst>
            </p:cNvPr>
            <p:cNvSpPr/>
            <p:nvPr/>
          </p:nvSpPr>
          <p:spPr>
            <a:xfrm>
              <a:off x="7063447" y="1150842"/>
              <a:ext cx="1166043" cy="1376452"/>
            </a:xfrm>
            <a:custGeom>
              <a:avLst/>
              <a:gdLst>
                <a:gd name="connsiteX0" fmla="*/ 251535 w 1166043"/>
                <a:gd name="connsiteY0" fmla="*/ 0 h 1376452"/>
                <a:gd name="connsiteX1" fmla="*/ 453224 w 1166043"/>
                <a:gd name="connsiteY1" fmla="*/ 0 h 1376452"/>
                <a:gd name="connsiteX2" fmla="*/ 705251 w 1166043"/>
                <a:gd name="connsiteY2" fmla="*/ 252027 h 1376452"/>
                <a:gd name="connsiteX3" fmla="*/ 957278 w 1166043"/>
                <a:gd name="connsiteY3" fmla="*/ 0 h 1376452"/>
                <a:gd name="connsiteX4" fmla="*/ 1166042 w 1166043"/>
                <a:gd name="connsiteY4" fmla="*/ 0 h 1376452"/>
                <a:gd name="connsiteX5" fmla="*/ 1166043 w 1166043"/>
                <a:gd name="connsiteY5" fmla="*/ 0 h 1376452"/>
                <a:gd name="connsiteX6" fmla="*/ 1166043 w 1166043"/>
                <a:gd name="connsiteY6" fmla="*/ 353035 h 1376452"/>
                <a:gd name="connsiteX7" fmla="*/ 1158475 w 1166043"/>
                <a:gd name="connsiteY7" fmla="*/ 352272 h 1376452"/>
                <a:gd name="connsiteX8" fmla="*/ 906448 w 1166043"/>
                <a:gd name="connsiteY8" fmla="*/ 604299 h 1376452"/>
                <a:gd name="connsiteX9" fmla="*/ 1158475 w 1166043"/>
                <a:gd name="connsiteY9" fmla="*/ 856326 h 1376452"/>
                <a:gd name="connsiteX10" fmla="*/ 1166043 w 1166043"/>
                <a:gd name="connsiteY10" fmla="*/ 855563 h 1376452"/>
                <a:gd name="connsiteX11" fmla="*/ 1166043 w 1166043"/>
                <a:gd name="connsiteY11" fmla="*/ 1098009 h 1376452"/>
                <a:gd name="connsiteX12" fmla="*/ 1164958 w 1166043"/>
                <a:gd name="connsiteY12" fmla="*/ 1098009 h 1376452"/>
                <a:gd name="connsiteX13" fmla="*/ 1164958 w 1166043"/>
                <a:gd name="connsiteY13" fmla="*/ 1150844 h 1376452"/>
                <a:gd name="connsiteX14" fmla="*/ 954616 w 1166043"/>
                <a:gd name="connsiteY14" fmla="*/ 1150844 h 1376452"/>
                <a:gd name="connsiteX15" fmla="*/ 952159 w 1166043"/>
                <a:gd name="connsiteY15" fmla="*/ 1175217 h 1376452"/>
                <a:gd name="connsiteX16" fmla="*/ 705252 w 1166043"/>
                <a:gd name="connsiteY16" fmla="*/ 1376452 h 1376452"/>
                <a:gd name="connsiteX17" fmla="*/ 458346 w 1166043"/>
                <a:gd name="connsiteY17" fmla="*/ 1175217 h 1376452"/>
                <a:gd name="connsiteX18" fmla="*/ 455889 w 1166043"/>
                <a:gd name="connsiteY18" fmla="*/ 1150844 h 1376452"/>
                <a:gd name="connsiteX19" fmla="*/ 251535 w 1166043"/>
                <a:gd name="connsiteY19" fmla="*/ 1150844 h 1376452"/>
                <a:gd name="connsiteX20" fmla="*/ 251535 w 1166043"/>
                <a:gd name="connsiteY20" fmla="*/ 856276 h 1376452"/>
                <a:gd name="connsiteX21" fmla="*/ 201234 w 1166043"/>
                <a:gd name="connsiteY21" fmla="*/ 851206 h 1376452"/>
                <a:gd name="connsiteX22" fmla="*/ 0 w 1166043"/>
                <a:gd name="connsiteY22" fmla="*/ 604299 h 1376452"/>
                <a:gd name="connsiteX23" fmla="*/ 201234 w 1166043"/>
                <a:gd name="connsiteY23" fmla="*/ 357392 h 1376452"/>
                <a:gd name="connsiteX24" fmla="*/ 251535 w 1166043"/>
                <a:gd name="connsiteY24" fmla="*/ 352322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166043" h="1376452">
                  <a:moveTo>
                    <a:pt x="251535" y="0"/>
                  </a:moveTo>
                  <a:lnTo>
                    <a:pt x="453224" y="0"/>
                  </a:lnTo>
                  <a:cubicBezTo>
                    <a:pt x="453224" y="139191"/>
                    <a:pt x="566060" y="252027"/>
                    <a:pt x="705251" y="252027"/>
                  </a:cubicBezTo>
                  <a:cubicBezTo>
                    <a:pt x="844442" y="252027"/>
                    <a:pt x="957278" y="139191"/>
                    <a:pt x="957278" y="0"/>
                  </a:cubicBezTo>
                  <a:lnTo>
                    <a:pt x="1166042" y="0"/>
                  </a:lnTo>
                  <a:lnTo>
                    <a:pt x="1166043" y="0"/>
                  </a:lnTo>
                  <a:lnTo>
                    <a:pt x="1166043" y="353035"/>
                  </a:lnTo>
                  <a:lnTo>
                    <a:pt x="1158475" y="352272"/>
                  </a:lnTo>
                  <a:cubicBezTo>
                    <a:pt x="1019284" y="352272"/>
                    <a:pt x="906448" y="465108"/>
                    <a:pt x="906448" y="604299"/>
                  </a:cubicBezTo>
                  <a:cubicBezTo>
                    <a:pt x="906448" y="743490"/>
                    <a:pt x="1019284" y="856326"/>
                    <a:pt x="1158475" y="856326"/>
                  </a:cubicBezTo>
                  <a:lnTo>
                    <a:pt x="1166043" y="855563"/>
                  </a:lnTo>
                  <a:lnTo>
                    <a:pt x="1166043" y="1098009"/>
                  </a:lnTo>
                  <a:lnTo>
                    <a:pt x="1164958" y="1098009"/>
                  </a:lnTo>
                  <a:lnTo>
                    <a:pt x="1164958" y="1150844"/>
                  </a:lnTo>
                  <a:lnTo>
                    <a:pt x="954616" y="1150844"/>
                  </a:lnTo>
                  <a:lnTo>
                    <a:pt x="952159" y="1175217"/>
                  </a:lnTo>
                  <a:cubicBezTo>
                    <a:pt x="928658" y="1290062"/>
                    <a:pt x="827044" y="1376452"/>
                    <a:pt x="705252" y="1376452"/>
                  </a:cubicBezTo>
                  <a:cubicBezTo>
                    <a:pt x="583460" y="1376452"/>
                    <a:pt x="481846" y="1290062"/>
                    <a:pt x="458346" y="1175217"/>
                  </a:cubicBezTo>
                  <a:lnTo>
                    <a:pt x="455889" y="1150844"/>
                  </a:lnTo>
                  <a:lnTo>
                    <a:pt x="251535" y="1150844"/>
                  </a:lnTo>
                  <a:lnTo>
                    <a:pt x="251535" y="856276"/>
                  </a:lnTo>
                  <a:lnTo>
                    <a:pt x="201234" y="851206"/>
                  </a:lnTo>
                  <a:cubicBezTo>
                    <a:pt x="86390" y="827705"/>
                    <a:pt x="0" y="726091"/>
                    <a:pt x="0" y="604299"/>
                  </a:cubicBezTo>
                  <a:cubicBezTo>
                    <a:pt x="0" y="482507"/>
                    <a:pt x="86390" y="380893"/>
                    <a:pt x="201234" y="357392"/>
                  </a:cubicBezTo>
                  <a:lnTo>
                    <a:pt x="251535" y="352322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1" name="Freihandform: Form 50">
              <a:extLst>
                <a:ext uri="{FF2B5EF4-FFF2-40B4-BE49-F238E27FC236}">
                  <a16:creationId xmlns:a16="http://schemas.microsoft.com/office/drawing/2014/main" id="{328AA338-6DAC-4EC0-BF60-76B7ACE70C81}"/>
                </a:ext>
              </a:extLst>
            </p:cNvPr>
            <p:cNvSpPr/>
            <p:nvPr/>
          </p:nvSpPr>
          <p:spPr>
            <a:xfrm>
              <a:off x="7313897" y="3146715"/>
              <a:ext cx="914508" cy="1659138"/>
            </a:xfrm>
            <a:custGeom>
              <a:avLst/>
              <a:gdLst>
                <a:gd name="connsiteX0" fmla="*/ 454802 w 914508"/>
                <a:gd name="connsiteY0" fmla="*/ 0 h 1659138"/>
                <a:gd name="connsiteX1" fmla="*/ 706829 w 914508"/>
                <a:gd name="connsiteY1" fmla="*/ 252027 h 1659138"/>
                <a:gd name="connsiteX2" fmla="*/ 706733 w 914508"/>
                <a:gd name="connsiteY2" fmla="*/ 252980 h 1659138"/>
                <a:gd name="connsiteX3" fmla="*/ 914507 w 914508"/>
                <a:gd name="connsiteY3" fmla="*/ 252980 h 1659138"/>
                <a:gd name="connsiteX4" fmla="*/ 914507 w 914508"/>
                <a:gd name="connsiteY4" fmla="*/ 605607 h 1659138"/>
                <a:gd name="connsiteX5" fmla="*/ 908024 w 914508"/>
                <a:gd name="connsiteY5" fmla="*/ 604298 h 1659138"/>
                <a:gd name="connsiteX6" fmla="*/ 655997 w 914508"/>
                <a:gd name="connsiteY6" fmla="*/ 856325 h 1659138"/>
                <a:gd name="connsiteX7" fmla="*/ 908024 w 914508"/>
                <a:gd name="connsiteY7" fmla="*/ 1108352 h 1659138"/>
                <a:gd name="connsiteX8" fmla="*/ 914507 w 914508"/>
                <a:gd name="connsiteY8" fmla="*/ 1107043 h 1659138"/>
                <a:gd name="connsiteX9" fmla="*/ 914507 w 914508"/>
                <a:gd name="connsiteY9" fmla="*/ 1403823 h 1659138"/>
                <a:gd name="connsiteX10" fmla="*/ 914508 w 914508"/>
                <a:gd name="connsiteY10" fmla="*/ 1403823 h 1659138"/>
                <a:gd name="connsiteX11" fmla="*/ 914508 w 914508"/>
                <a:gd name="connsiteY11" fmla="*/ 1403824 h 1659138"/>
                <a:gd name="connsiteX12" fmla="*/ 689492 w 914508"/>
                <a:gd name="connsiteY12" fmla="*/ 1403824 h 1659138"/>
                <a:gd name="connsiteX13" fmla="*/ 689823 w 914508"/>
                <a:gd name="connsiteY13" fmla="*/ 1407111 h 1659138"/>
                <a:gd name="connsiteX14" fmla="*/ 437796 w 914508"/>
                <a:gd name="connsiteY14" fmla="*/ 1659138 h 1659138"/>
                <a:gd name="connsiteX15" fmla="*/ 185769 w 914508"/>
                <a:gd name="connsiteY15" fmla="*/ 1407111 h 1659138"/>
                <a:gd name="connsiteX16" fmla="*/ 186101 w 914508"/>
                <a:gd name="connsiteY16" fmla="*/ 1403824 h 1659138"/>
                <a:gd name="connsiteX17" fmla="*/ 2171 w 914508"/>
                <a:gd name="connsiteY17" fmla="*/ 1403824 h 1659138"/>
                <a:gd name="connsiteX18" fmla="*/ 2171 w 914508"/>
                <a:gd name="connsiteY18" fmla="*/ 1108293 h 1659138"/>
                <a:gd name="connsiteX19" fmla="*/ 52370 w 914508"/>
                <a:gd name="connsiteY19" fmla="*/ 1103233 h 1659138"/>
                <a:gd name="connsiteX20" fmla="*/ 253604 w 914508"/>
                <a:gd name="connsiteY20" fmla="*/ 856326 h 1659138"/>
                <a:gd name="connsiteX21" fmla="*/ 52370 w 914508"/>
                <a:gd name="connsiteY21" fmla="*/ 609419 h 1659138"/>
                <a:gd name="connsiteX22" fmla="*/ 2171 w 914508"/>
                <a:gd name="connsiteY22" fmla="*/ 604359 h 1659138"/>
                <a:gd name="connsiteX23" fmla="*/ 2171 w 914508"/>
                <a:gd name="connsiteY23" fmla="*/ 252981 h 1659138"/>
                <a:gd name="connsiteX24" fmla="*/ 0 w 914508"/>
                <a:gd name="connsiteY24" fmla="*/ 252981 h 1659138"/>
                <a:gd name="connsiteX25" fmla="*/ 0 w 914508"/>
                <a:gd name="connsiteY25" fmla="*/ 252980 h 1659138"/>
                <a:gd name="connsiteX26" fmla="*/ 202871 w 914508"/>
                <a:gd name="connsiteY26" fmla="*/ 252980 h 1659138"/>
                <a:gd name="connsiteX27" fmla="*/ 202775 w 914508"/>
                <a:gd name="connsiteY27" fmla="*/ 252027 h 1659138"/>
                <a:gd name="connsiteX28" fmla="*/ 454802 w 914508"/>
                <a:gd name="connsiteY28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914508" h="1659138">
                  <a:moveTo>
                    <a:pt x="454802" y="0"/>
                  </a:moveTo>
                  <a:cubicBezTo>
                    <a:pt x="593993" y="0"/>
                    <a:pt x="706829" y="112836"/>
                    <a:pt x="706829" y="252027"/>
                  </a:cubicBezTo>
                  <a:lnTo>
                    <a:pt x="706733" y="252980"/>
                  </a:lnTo>
                  <a:lnTo>
                    <a:pt x="914507" y="252980"/>
                  </a:lnTo>
                  <a:lnTo>
                    <a:pt x="914507" y="605607"/>
                  </a:lnTo>
                  <a:lnTo>
                    <a:pt x="908024" y="604298"/>
                  </a:lnTo>
                  <a:cubicBezTo>
                    <a:pt x="768833" y="604298"/>
                    <a:pt x="655997" y="717134"/>
                    <a:pt x="655997" y="856325"/>
                  </a:cubicBezTo>
                  <a:cubicBezTo>
                    <a:pt x="655997" y="995516"/>
                    <a:pt x="768833" y="1108352"/>
                    <a:pt x="908024" y="1108352"/>
                  </a:cubicBezTo>
                  <a:lnTo>
                    <a:pt x="914507" y="1107043"/>
                  </a:lnTo>
                  <a:lnTo>
                    <a:pt x="914507" y="1403823"/>
                  </a:lnTo>
                  <a:lnTo>
                    <a:pt x="914508" y="1403823"/>
                  </a:lnTo>
                  <a:lnTo>
                    <a:pt x="914508" y="1403824"/>
                  </a:lnTo>
                  <a:lnTo>
                    <a:pt x="689492" y="1403824"/>
                  </a:lnTo>
                  <a:lnTo>
                    <a:pt x="689823" y="1407111"/>
                  </a:lnTo>
                  <a:cubicBezTo>
                    <a:pt x="689823" y="1546302"/>
                    <a:pt x="576987" y="1659138"/>
                    <a:pt x="437796" y="1659138"/>
                  </a:cubicBezTo>
                  <a:cubicBezTo>
                    <a:pt x="298605" y="1659138"/>
                    <a:pt x="185769" y="1546302"/>
                    <a:pt x="185769" y="1407111"/>
                  </a:cubicBezTo>
                  <a:lnTo>
                    <a:pt x="186101" y="1403824"/>
                  </a:lnTo>
                  <a:lnTo>
                    <a:pt x="2171" y="1403824"/>
                  </a:lnTo>
                  <a:lnTo>
                    <a:pt x="2171" y="1108293"/>
                  </a:lnTo>
                  <a:lnTo>
                    <a:pt x="52370" y="1103233"/>
                  </a:lnTo>
                  <a:cubicBezTo>
                    <a:pt x="167214" y="1079732"/>
                    <a:pt x="253604" y="978118"/>
                    <a:pt x="253604" y="856326"/>
                  </a:cubicBezTo>
                  <a:cubicBezTo>
                    <a:pt x="253604" y="734534"/>
                    <a:pt x="167214" y="632920"/>
                    <a:pt x="52370" y="609419"/>
                  </a:cubicBezTo>
                  <a:lnTo>
                    <a:pt x="2171" y="604359"/>
                  </a:lnTo>
                  <a:lnTo>
                    <a:pt x="2171" y="252981"/>
                  </a:lnTo>
                  <a:lnTo>
                    <a:pt x="0" y="252981"/>
                  </a:lnTo>
                  <a:lnTo>
                    <a:pt x="0" y="252980"/>
                  </a:lnTo>
                  <a:lnTo>
                    <a:pt x="202871" y="252980"/>
                  </a:lnTo>
                  <a:lnTo>
                    <a:pt x="202775" y="252027"/>
                  </a:lnTo>
                  <a:cubicBezTo>
                    <a:pt x="202775" y="112836"/>
                    <a:pt x="315611" y="0"/>
                    <a:pt x="454802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2" name="Freihandform: Form 51">
              <a:extLst>
                <a:ext uri="{FF2B5EF4-FFF2-40B4-BE49-F238E27FC236}">
                  <a16:creationId xmlns:a16="http://schemas.microsoft.com/office/drawing/2014/main" id="{16221F9E-6576-4778-9662-AF7813A9973E}"/>
                </a:ext>
              </a:extLst>
            </p:cNvPr>
            <p:cNvSpPr/>
            <p:nvPr/>
          </p:nvSpPr>
          <p:spPr>
            <a:xfrm>
              <a:off x="7952889" y="4550538"/>
              <a:ext cx="1190024" cy="1150844"/>
            </a:xfrm>
            <a:custGeom>
              <a:avLst/>
              <a:gdLst>
                <a:gd name="connsiteX0" fmla="*/ 275516 w 1190024"/>
                <a:gd name="connsiteY0" fmla="*/ 0 h 1150844"/>
                <a:gd name="connsiteX1" fmla="*/ 477409 w 1190024"/>
                <a:gd name="connsiteY1" fmla="*/ 0 h 1150844"/>
                <a:gd name="connsiteX2" fmla="*/ 477078 w 1190024"/>
                <a:gd name="connsiteY2" fmla="*/ 3287 h 1150844"/>
                <a:gd name="connsiteX3" fmla="*/ 729105 w 1190024"/>
                <a:gd name="connsiteY3" fmla="*/ 255314 h 1150844"/>
                <a:gd name="connsiteX4" fmla="*/ 981132 w 1190024"/>
                <a:gd name="connsiteY4" fmla="*/ 3287 h 1150844"/>
                <a:gd name="connsiteX5" fmla="*/ 980801 w 1190024"/>
                <a:gd name="connsiteY5" fmla="*/ 0 h 1150844"/>
                <a:gd name="connsiteX6" fmla="*/ 1190023 w 1190024"/>
                <a:gd name="connsiteY6" fmla="*/ 0 h 1150844"/>
                <a:gd name="connsiteX7" fmla="*/ 1190024 w 1190024"/>
                <a:gd name="connsiteY7" fmla="*/ 0 h 1150844"/>
                <a:gd name="connsiteX8" fmla="*/ 1190024 w 1190024"/>
                <a:gd name="connsiteY8" fmla="*/ 1150844 h 1150844"/>
                <a:gd name="connsiteX9" fmla="*/ 991406 w 1190024"/>
                <a:gd name="connsiteY9" fmla="*/ 1150844 h 1150844"/>
                <a:gd name="connsiteX10" fmla="*/ 987045 w 1190024"/>
                <a:gd name="connsiteY10" fmla="*/ 1107579 h 1150844"/>
                <a:gd name="connsiteX11" fmla="*/ 740138 w 1190024"/>
                <a:gd name="connsiteY11" fmla="*/ 906345 h 1150844"/>
                <a:gd name="connsiteX12" fmla="*/ 493231 w 1190024"/>
                <a:gd name="connsiteY12" fmla="*/ 1107579 h 1150844"/>
                <a:gd name="connsiteX13" fmla="*/ 488870 w 1190024"/>
                <a:gd name="connsiteY13" fmla="*/ 1150844 h 1150844"/>
                <a:gd name="connsiteX14" fmla="*/ 275516 w 1190024"/>
                <a:gd name="connsiteY14" fmla="*/ 1150844 h 1150844"/>
                <a:gd name="connsiteX15" fmla="*/ 275516 w 1190024"/>
                <a:gd name="connsiteY15" fmla="*/ 857246 h 1150844"/>
                <a:gd name="connsiteX16" fmla="*/ 252027 w 1190024"/>
                <a:gd name="connsiteY16" fmla="*/ 859614 h 1150844"/>
                <a:gd name="connsiteX17" fmla="*/ 0 w 1190024"/>
                <a:gd name="connsiteY17" fmla="*/ 607587 h 1150844"/>
                <a:gd name="connsiteX18" fmla="*/ 252027 w 1190024"/>
                <a:gd name="connsiteY18" fmla="*/ 355560 h 1150844"/>
                <a:gd name="connsiteX19" fmla="*/ 275516 w 1190024"/>
                <a:gd name="connsiteY19" fmla="*/ 357928 h 1150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90024" h="1150844">
                  <a:moveTo>
                    <a:pt x="275516" y="0"/>
                  </a:moveTo>
                  <a:lnTo>
                    <a:pt x="477409" y="0"/>
                  </a:lnTo>
                  <a:lnTo>
                    <a:pt x="477078" y="3287"/>
                  </a:lnTo>
                  <a:cubicBezTo>
                    <a:pt x="477078" y="142478"/>
                    <a:pt x="589914" y="255314"/>
                    <a:pt x="729105" y="255314"/>
                  </a:cubicBezTo>
                  <a:cubicBezTo>
                    <a:pt x="868296" y="255314"/>
                    <a:pt x="981132" y="142478"/>
                    <a:pt x="981132" y="3287"/>
                  </a:cubicBezTo>
                  <a:lnTo>
                    <a:pt x="980801" y="0"/>
                  </a:lnTo>
                  <a:lnTo>
                    <a:pt x="1190023" y="0"/>
                  </a:lnTo>
                  <a:lnTo>
                    <a:pt x="1190024" y="0"/>
                  </a:lnTo>
                  <a:lnTo>
                    <a:pt x="1190024" y="1150844"/>
                  </a:lnTo>
                  <a:lnTo>
                    <a:pt x="991406" y="1150844"/>
                  </a:lnTo>
                  <a:lnTo>
                    <a:pt x="987045" y="1107579"/>
                  </a:lnTo>
                  <a:cubicBezTo>
                    <a:pt x="963544" y="992735"/>
                    <a:pt x="861930" y="906345"/>
                    <a:pt x="740138" y="906345"/>
                  </a:cubicBezTo>
                  <a:cubicBezTo>
                    <a:pt x="618346" y="906345"/>
                    <a:pt x="516732" y="992735"/>
                    <a:pt x="493231" y="1107579"/>
                  </a:cubicBezTo>
                  <a:lnTo>
                    <a:pt x="488870" y="1150844"/>
                  </a:lnTo>
                  <a:lnTo>
                    <a:pt x="275516" y="1150844"/>
                  </a:lnTo>
                  <a:lnTo>
                    <a:pt x="275516" y="857246"/>
                  </a:lnTo>
                  <a:lnTo>
                    <a:pt x="252027" y="859614"/>
                  </a:lnTo>
                  <a:cubicBezTo>
                    <a:pt x="112836" y="859614"/>
                    <a:pt x="0" y="746778"/>
                    <a:pt x="0" y="607587"/>
                  </a:cubicBezTo>
                  <a:cubicBezTo>
                    <a:pt x="0" y="468396"/>
                    <a:pt x="112836" y="355560"/>
                    <a:pt x="252027" y="355560"/>
                  </a:cubicBezTo>
                  <a:lnTo>
                    <a:pt x="275516" y="357928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3" name="Freihandform: Form 52">
              <a:extLst>
                <a:ext uri="{FF2B5EF4-FFF2-40B4-BE49-F238E27FC236}">
                  <a16:creationId xmlns:a16="http://schemas.microsoft.com/office/drawing/2014/main" id="{E1FD2A81-B24C-46C1-91AC-7F88EB2AC26B}"/>
                </a:ext>
              </a:extLst>
            </p:cNvPr>
            <p:cNvSpPr/>
            <p:nvPr/>
          </p:nvSpPr>
          <p:spPr>
            <a:xfrm>
              <a:off x="7969894" y="3146714"/>
              <a:ext cx="1173018" cy="1659138"/>
            </a:xfrm>
            <a:custGeom>
              <a:avLst/>
              <a:gdLst>
                <a:gd name="connsiteX0" fmla="*/ 729106 w 1173018"/>
                <a:gd name="connsiteY0" fmla="*/ 0 h 1659138"/>
                <a:gd name="connsiteX1" fmla="*/ 981133 w 1173018"/>
                <a:gd name="connsiteY1" fmla="*/ 252027 h 1659138"/>
                <a:gd name="connsiteX2" fmla="*/ 981037 w 1173018"/>
                <a:gd name="connsiteY2" fmla="*/ 252980 h 1659138"/>
                <a:gd name="connsiteX3" fmla="*/ 1173018 w 1173018"/>
                <a:gd name="connsiteY3" fmla="*/ 252980 h 1659138"/>
                <a:gd name="connsiteX4" fmla="*/ 1173018 w 1173018"/>
                <a:gd name="connsiteY4" fmla="*/ 1403824 h 1659138"/>
                <a:gd name="connsiteX5" fmla="*/ 963796 w 1173018"/>
                <a:gd name="connsiteY5" fmla="*/ 1403824 h 1659138"/>
                <a:gd name="connsiteX6" fmla="*/ 964127 w 1173018"/>
                <a:gd name="connsiteY6" fmla="*/ 1407111 h 1659138"/>
                <a:gd name="connsiteX7" fmla="*/ 712100 w 1173018"/>
                <a:gd name="connsiteY7" fmla="*/ 1659138 h 1659138"/>
                <a:gd name="connsiteX8" fmla="*/ 460073 w 1173018"/>
                <a:gd name="connsiteY8" fmla="*/ 1407111 h 1659138"/>
                <a:gd name="connsiteX9" fmla="*/ 460404 w 1173018"/>
                <a:gd name="connsiteY9" fmla="*/ 1403824 h 1659138"/>
                <a:gd name="connsiteX10" fmla="*/ 258510 w 1173018"/>
                <a:gd name="connsiteY10" fmla="*/ 1403824 h 1659138"/>
                <a:gd name="connsiteX11" fmla="*/ 258510 w 1173018"/>
                <a:gd name="connsiteY11" fmla="*/ 1107044 h 1659138"/>
                <a:gd name="connsiteX12" fmla="*/ 252027 w 1173018"/>
                <a:gd name="connsiteY12" fmla="*/ 1108353 h 1659138"/>
                <a:gd name="connsiteX13" fmla="*/ 0 w 1173018"/>
                <a:gd name="connsiteY13" fmla="*/ 856326 h 1659138"/>
                <a:gd name="connsiteX14" fmla="*/ 252027 w 1173018"/>
                <a:gd name="connsiteY14" fmla="*/ 604299 h 1659138"/>
                <a:gd name="connsiteX15" fmla="*/ 258510 w 1173018"/>
                <a:gd name="connsiteY15" fmla="*/ 605608 h 1659138"/>
                <a:gd name="connsiteX16" fmla="*/ 258510 w 1173018"/>
                <a:gd name="connsiteY16" fmla="*/ 252980 h 1659138"/>
                <a:gd name="connsiteX17" fmla="*/ 477175 w 1173018"/>
                <a:gd name="connsiteY17" fmla="*/ 252980 h 1659138"/>
                <a:gd name="connsiteX18" fmla="*/ 477079 w 1173018"/>
                <a:gd name="connsiteY18" fmla="*/ 252027 h 1659138"/>
                <a:gd name="connsiteX19" fmla="*/ 729106 w 1173018"/>
                <a:gd name="connsiteY19" fmla="*/ 0 h 165913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73018" h="1659138">
                  <a:moveTo>
                    <a:pt x="729106" y="0"/>
                  </a:moveTo>
                  <a:cubicBezTo>
                    <a:pt x="868297" y="0"/>
                    <a:pt x="981133" y="112836"/>
                    <a:pt x="981133" y="252027"/>
                  </a:cubicBezTo>
                  <a:lnTo>
                    <a:pt x="981037" y="252980"/>
                  </a:lnTo>
                  <a:lnTo>
                    <a:pt x="1173018" y="252980"/>
                  </a:lnTo>
                  <a:lnTo>
                    <a:pt x="1173018" y="1403824"/>
                  </a:lnTo>
                  <a:lnTo>
                    <a:pt x="963796" y="1403824"/>
                  </a:lnTo>
                  <a:lnTo>
                    <a:pt x="964127" y="1407111"/>
                  </a:lnTo>
                  <a:cubicBezTo>
                    <a:pt x="964127" y="1546302"/>
                    <a:pt x="851291" y="1659138"/>
                    <a:pt x="712100" y="1659138"/>
                  </a:cubicBezTo>
                  <a:cubicBezTo>
                    <a:pt x="572909" y="1659138"/>
                    <a:pt x="460073" y="1546302"/>
                    <a:pt x="460073" y="1407111"/>
                  </a:cubicBezTo>
                  <a:lnTo>
                    <a:pt x="460404" y="1403824"/>
                  </a:lnTo>
                  <a:lnTo>
                    <a:pt x="258510" y="1403824"/>
                  </a:lnTo>
                  <a:lnTo>
                    <a:pt x="258510" y="1107044"/>
                  </a:lnTo>
                  <a:lnTo>
                    <a:pt x="252027" y="1108353"/>
                  </a:lnTo>
                  <a:cubicBezTo>
                    <a:pt x="112836" y="1108353"/>
                    <a:pt x="0" y="995517"/>
                    <a:pt x="0" y="856326"/>
                  </a:cubicBezTo>
                  <a:cubicBezTo>
                    <a:pt x="0" y="717135"/>
                    <a:pt x="112836" y="604299"/>
                    <a:pt x="252027" y="604299"/>
                  </a:cubicBezTo>
                  <a:lnTo>
                    <a:pt x="258510" y="605608"/>
                  </a:lnTo>
                  <a:lnTo>
                    <a:pt x="258510" y="252980"/>
                  </a:lnTo>
                  <a:lnTo>
                    <a:pt x="477175" y="252980"/>
                  </a:lnTo>
                  <a:lnTo>
                    <a:pt x="477079" y="252027"/>
                  </a:lnTo>
                  <a:cubicBezTo>
                    <a:pt x="477079" y="112836"/>
                    <a:pt x="589915" y="0"/>
                    <a:pt x="729106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4" name="Freihandform: Form 53">
              <a:extLst>
                <a:ext uri="{FF2B5EF4-FFF2-40B4-BE49-F238E27FC236}">
                  <a16:creationId xmlns:a16="http://schemas.microsoft.com/office/drawing/2014/main" id="{565F81B0-1FAF-4B19-8C76-BBD8AA81FE9D}"/>
                </a:ext>
              </a:extLst>
            </p:cNvPr>
            <p:cNvSpPr/>
            <p:nvPr/>
          </p:nvSpPr>
          <p:spPr>
            <a:xfrm>
              <a:off x="-1" y="3159613"/>
              <a:ext cx="1166700" cy="1399583"/>
            </a:xfrm>
            <a:custGeom>
              <a:avLst/>
              <a:gdLst>
                <a:gd name="connsiteX0" fmla="*/ 457254 w 1166700"/>
                <a:gd name="connsiteY0" fmla="*/ 0 h 1399583"/>
                <a:gd name="connsiteX1" fmla="*/ 704161 w 1166700"/>
                <a:gd name="connsiteY1" fmla="*/ 201235 h 1399583"/>
                <a:gd name="connsiteX2" fmla="*/ 708950 w 1166700"/>
                <a:gd name="connsiteY2" fmla="*/ 248740 h 1399583"/>
                <a:gd name="connsiteX3" fmla="*/ 914508 w 1166700"/>
                <a:gd name="connsiteY3" fmla="*/ 248740 h 1399583"/>
                <a:gd name="connsiteX4" fmla="*/ 914508 w 1166700"/>
                <a:gd name="connsiteY4" fmla="*/ 600075 h 1399583"/>
                <a:gd name="connsiteX5" fmla="*/ 914673 w 1166700"/>
                <a:gd name="connsiteY5" fmla="*/ 600058 h 1399583"/>
                <a:gd name="connsiteX6" fmla="*/ 1166700 w 1166700"/>
                <a:gd name="connsiteY6" fmla="*/ 852085 h 1399583"/>
                <a:gd name="connsiteX7" fmla="*/ 914673 w 1166700"/>
                <a:gd name="connsiteY7" fmla="*/ 1104112 h 1399583"/>
                <a:gd name="connsiteX8" fmla="*/ 914508 w 1166700"/>
                <a:gd name="connsiteY8" fmla="*/ 1104096 h 1399583"/>
                <a:gd name="connsiteX9" fmla="*/ 914508 w 1166700"/>
                <a:gd name="connsiteY9" fmla="*/ 1399583 h 1399583"/>
                <a:gd name="connsiteX10" fmla="*/ 699288 w 1166700"/>
                <a:gd name="connsiteY10" fmla="*/ 1399583 h 1399583"/>
                <a:gd name="connsiteX11" fmla="*/ 694499 w 1166700"/>
                <a:gd name="connsiteY11" fmla="*/ 1352078 h 1399583"/>
                <a:gd name="connsiteX12" fmla="*/ 447592 w 1166700"/>
                <a:gd name="connsiteY12" fmla="*/ 1150843 h 1399583"/>
                <a:gd name="connsiteX13" fmla="*/ 200685 w 1166700"/>
                <a:gd name="connsiteY13" fmla="*/ 1352078 h 1399583"/>
                <a:gd name="connsiteX14" fmla="*/ 195896 w 1166700"/>
                <a:gd name="connsiteY14" fmla="*/ 1399583 h 1399583"/>
                <a:gd name="connsiteX15" fmla="*/ 0 w 1166700"/>
                <a:gd name="connsiteY15" fmla="*/ 1399583 h 1399583"/>
                <a:gd name="connsiteX16" fmla="*/ 0 w 1166700"/>
                <a:gd name="connsiteY16" fmla="*/ 248740 h 1399583"/>
                <a:gd name="connsiteX17" fmla="*/ 205558 w 1166700"/>
                <a:gd name="connsiteY17" fmla="*/ 248740 h 1399583"/>
                <a:gd name="connsiteX18" fmla="*/ 210347 w 1166700"/>
                <a:gd name="connsiteY18" fmla="*/ 201235 h 1399583"/>
                <a:gd name="connsiteX19" fmla="*/ 457254 w 1166700"/>
                <a:gd name="connsiteY19" fmla="*/ 0 h 13995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</a:cxnLst>
              <a:rect l="l" t="t" r="r" b="b"/>
              <a:pathLst>
                <a:path w="1166700" h="1399583">
                  <a:moveTo>
                    <a:pt x="457254" y="0"/>
                  </a:moveTo>
                  <a:cubicBezTo>
                    <a:pt x="579046" y="0"/>
                    <a:pt x="680660" y="86390"/>
                    <a:pt x="704161" y="201235"/>
                  </a:cubicBezTo>
                  <a:lnTo>
                    <a:pt x="708950" y="248740"/>
                  </a:lnTo>
                  <a:lnTo>
                    <a:pt x="914508" y="248740"/>
                  </a:lnTo>
                  <a:lnTo>
                    <a:pt x="914508" y="600075"/>
                  </a:lnTo>
                  <a:lnTo>
                    <a:pt x="914673" y="600058"/>
                  </a:lnTo>
                  <a:cubicBezTo>
                    <a:pt x="1053864" y="600058"/>
                    <a:pt x="1166700" y="712894"/>
                    <a:pt x="1166700" y="852085"/>
                  </a:cubicBezTo>
                  <a:cubicBezTo>
                    <a:pt x="1166700" y="991276"/>
                    <a:pt x="1053864" y="1104112"/>
                    <a:pt x="914673" y="1104112"/>
                  </a:cubicBezTo>
                  <a:lnTo>
                    <a:pt x="914508" y="1104096"/>
                  </a:lnTo>
                  <a:lnTo>
                    <a:pt x="914508" y="1399583"/>
                  </a:lnTo>
                  <a:lnTo>
                    <a:pt x="699288" y="1399583"/>
                  </a:lnTo>
                  <a:lnTo>
                    <a:pt x="694499" y="1352078"/>
                  </a:lnTo>
                  <a:cubicBezTo>
                    <a:pt x="670998" y="1237233"/>
                    <a:pt x="569384" y="1150843"/>
                    <a:pt x="447592" y="1150843"/>
                  </a:cubicBezTo>
                  <a:cubicBezTo>
                    <a:pt x="325800" y="1150843"/>
                    <a:pt x="224186" y="1237233"/>
                    <a:pt x="200685" y="1352078"/>
                  </a:cubicBezTo>
                  <a:lnTo>
                    <a:pt x="195896" y="1399583"/>
                  </a:lnTo>
                  <a:lnTo>
                    <a:pt x="0" y="1399583"/>
                  </a:lnTo>
                  <a:lnTo>
                    <a:pt x="0" y="248740"/>
                  </a:lnTo>
                  <a:lnTo>
                    <a:pt x="205558" y="248740"/>
                  </a:lnTo>
                  <a:lnTo>
                    <a:pt x="210347" y="201235"/>
                  </a:lnTo>
                  <a:cubicBezTo>
                    <a:pt x="233848" y="86390"/>
                    <a:pt x="335462" y="0"/>
                    <a:pt x="457254" y="0"/>
                  </a:cubicBez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5" name="Freihandform: Form 54">
              <a:extLst>
                <a:ext uri="{FF2B5EF4-FFF2-40B4-BE49-F238E27FC236}">
                  <a16:creationId xmlns:a16="http://schemas.microsoft.com/office/drawing/2014/main" id="{5234E3A1-9638-4716-B035-212203127D7F}"/>
                </a:ext>
              </a:extLst>
            </p:cNvPr>
            <p:cNvSpPr/>
            <p:nvPr/>
          </p:nvSpPr>
          <p:spPr>
            <a:xfrm>
              <a:off x="7063444" y="-4597"/>
              <a:ext cx="1166043" cy="1402871"/>
            </a:xfrm>
            <a:custGeom>
              <a:avLst/>
              <a:gdLst>
                <a:gd name="connsiteX0" fmla="*/ 251535 w 1410502"/>
                <a:gd name="connsiteY0" fmla="*/ 0 h 1402871"/>
                <a:gd name="connsiteX1" fmla="*/ 1166043 w 1410502"/>
                <a:gd name="connsiteY1" fmla="*/ 0 h 1402871"/>
                <a:gd name="connsiteX2" fmla="*/ 1166043 w 1410502"/>
                <a:gd name="connsiteY2" fmla="*/ 330171 h 1402871"/>
                <a:gd name="connsiteX3" fmla="*/ 1209268 w 1410502"/>
                <a:gd name="connsiteY3" fmla="*/ 334528 h 1402871"/>
                <a:gd name="connsiteX4" fmla="*/ 1410502 w 1410502"/>
                <a:gd name="connsiteY4" fmla="*/ 581435 h 1402871"/>
                <a:gd name="connsiteX5" fmla="*/ 1209268 w 1410502"/>
                <a:gd name="connsiteY5" fmla="*/ 828342 h 1402871"/>
                <a:gd name="connsiteX6" fmla="*/ 1166043 w 1410502"/>
                <a:gd name="connsiteY6" fmla="*/ 832699 h 1402871"/>
                <a:gd name="connsiteX7" fmla="*/ 1166043 w 1410502"/>
                <a:gd name="connsiteY7" fmla="*/ 1150844 h 1402871"/>
                <a:gd name="connsiteX8" fmla="*/ 957279 w 1410502"/>
                <a:gd name="connsiteY8" fmla="*/ 1150844 h 1402871"/>
                <a:gd name="connsiteX9" fmla="*/ 705252 w 1410502"/>
                <a:gd name="connsiteY9" fmla="*/ 1402871 h 1402871"/>
                <a:gd name="connsiteX10" fmla="*/ 453225 w 1410502"/>
                <a:gd name="connsiteY10" fmla="*/ 1150844 h 1402871"/>
                <a:gd name="connsiteX11" fmla="*/ 251535 w 1410502"/>
                <a:gd name="connsiteY11" fmla="*/ 1150844 h 1402871"/>
                <a:gd name="connsiteX12" fmla="*/ 251535 w 1410502"/>
                <a:gd name="connsiteY12" fmla="*/ 833412 h 1402871"/>
                <a:gd name="connsiteX13" fmla="*/ 201235 w 1410502"/>
                <a:gd name="connsiteY13" fmla="*/ 828342 h 1402871"/>
                <a:gd name="connsiteX14" fmla="*/ 0 w 1410502"/>
                <a:gd name="connsiteY14" fmla="*/ 581435 h 1402871"/>
                <a:gd name="connsiteX15" fmla="*/ 201235 w 1410502"/>
                <a:gd name="connsiteY15" fmla="*/ 334528 h 1402871"/>
                <a:gd name="connsiteX16" fmla="*/ 251535 w 1410502"/>
                <a:gd name="connsiteY16" fmla="*/ 329458 h 1402871"/>
                <a:gd name="connsiteX0" fmla="*/ 251535 w 1214671"/>
                <a:gd name="connsiteY0" fmla="*/ 0 h 1402871"/>
                <a:gd name="connsiteX1" fmla="*/ 1166043 w 1214671"/>
                <a:gd name="connsiteY1" fmla="*/ 0 h 1402871"/>
                <a:gd name="connsiteX2" fmla="*/ 1166043 w 1214671"/>
                <a:gd name="connsiteY2" fmla="*/ 330171 h 1402871"/>
                <a:gd name="connsiteX3" fmla="*/ 1209268 w 1214671"/>
                <a:gd name="connsiteY3" fmla="*/ 334528 h 1402871"/>
                <a:gd name="connsiteX4" fmla="*/ 1209268 w 1214671"/>
                <a:gd name="connsiteY4" fmla="*/ 828342 h 1402871"/>
                <a:gd name="connsiteX5" fmla="*/ 1166043 w 1214671"/>
                <a:gd name="connsiteY5" fmla="*/ 832699 h 1402871"/>
                <a:gd name="connsiteX6" fmla="*/ 1166043 w 1214671"/>
                <a:gd name="connsiteY6" fmla="*/ 1150844 h 1402871"/>
                <a:gd name="connsiteX7" fmla="*/ 957279 w 1214671"/>
                <a:gd name="connsiteY7" fmla="*/ 1150844 h 1402871"/>
                <a:gd name="connsiteX8" fmla="*/ 705252 w 1214671"/>
                <a:gd name="connsiteY8" fmla="*/ 1402871 h 1402871"/>
                <a:gd name="connsiteX9" fmla="*/ 453225 w 1214671"/>
                <a:gd name="connsiteY9" fmla="*/ 1150844 h 1402871"/>
                <a:gd name="connsiteX10" fmla="*/ 251535 w 1214671"/>
                <a:gd name="connsiteY10" fmla="*/ 1150844 h 1402871"/>
                <a:gd name="connsiteX11" fmla="*/ 251535 w 1214671"/>
                <a:gd name="connsiteY11" fmla="*/ 833412 h 1402871"/>
                <a:gd name="connsiteX12" fmla="*/ 201235 w 1214671"/>
                <a:gd name="connsiteY12" fmla="*/ 828342 h 1402871"/>
                <a:gd name="connsiteX13" fmla="*/ 0 w 1214671"/>
                <a:gd name="connsiteY13" fmla="*/ 581435 h 1402871"/>
                <a:gd name="connsiteX14" fmla="*/ 201235 w 1214671"/>
                <a:gd name="connsiteY14" fmla="*/ 334528 h 1402871"/>
                <a:gd name="connsiteX15" fmla="*/ 251535 w 1214671"/>
                <a:gd name="connsiteY15" fmla="*/ 329458 h 1402871"/>
                <a:gd name="connsiteX16" fmla="*/ 251535 w 1214671"/>
                <a:gd name="connsiteY16" fmla="*/ 0 h 1402871"/>
                <a:gd name="connsiteX0" fmla="*/ 251535 w 1209268"/>
                <a:gd name="connsiteY0" fmla="*/ 0 h 1402871"/>
                <a:gd name="connsiteX1" fmla="*/ 1166043 w 1209268"/>
                <a:gd name="connsiteY1" fmla="*/ 0 h 1402871"/>
                <a:gd name="connsiteX2" fmla="*/ 1166043 w 1209268"/>
                <a:gd name="connsiteY2" fmla="*/ 330171 h 1402871"/>
                <a:gd name="connsiteX3" fmla="*/ 1209268 w 1209268"/>
                <a:gd name="connsiteY3" fmla="*/ 334528 h 1402871"/>
                <a:gd name="connsiteX4" fmla="*/ 1166043 w 1209268"/>
                <a:gd name="connsiteY4" fmla="*/ 832699 h 1402871"/>
                <a:gd name="connsiteX5" fmla="*/ 1166043 w 1209268"/>
                <a:gd name="connsiteY5" fmla="*/ 1150844 h 1402871"/>
                <a:gd name="connsiteX6" fmla="*/ 957279 w 1209268"/>
                <a:gd name="connsiteY6" fmla="*/ 1150844 h 1402871"/>
                <a:gd name="connsiteX7" fmla="*/ 705252 w 1209268"/>
                <a:gd name="connsiteY7" fmla="*/ 1402871 h 1402871"/>
                <a:gd name="connsiteX8" fmla="*/ 453225 w 1209268"/>
                <a:gd name="connsiteY8" fmla="*/ 1150844 h 1402871"/>
                <a:gd name="connsiteX9" fmla="*/ 251535 w 1209268"/>
                <a:gd name="connsiteY9" fmla="*/ 1150844 h 1402871"/>
                <a:gd name="connsiteX10" fmla="*/ 251535 w 1209268"/>
                <a:gd name="connsiteY10" fmla="*/ 833412 h 1402871"/>
                <a:gd name="connsiteX11" fmla="*/ 201235 w 1209268"/>
                <a:gd name="connsiteY11" fmla="*/ 828342 h 1402871"/>
                <a:gd name="connsiteX12" fmla="*/ 0 w 1209268"/>
                <a:gd name="connsiteY12" fmla="*/ 581435 h 1402871"/>
                <a:gd name="connsiteX13" fmla="*/ 201235 w 1209268"/>
                <a:gd name="connsiteY13" fmla="*/ 334528 h 1402871"/>
                <a:gd name="connsiteX14" fmla="*/ 251535 w 1209268"/>
                <a:gd name="connsiteY14" fmla="*/ 329458 h 1402871"/>
                <a:gd name="connsiteX15" fmla="*/ 251535 w 1209268"/>
                <a:gd name="connsiteY15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330171 h 1402871"/>
                <a:gd name="connsiteX3" fmla="*/ 1166043 w 1166043"/>
                <a:gd name="connsiteY3" fmla="*/ 832699 h 1402871"/>
                <a:gd name="connsiteX4" fmla="*/ 1166043 w 1166043"/>
                <a:gd name="connsiteY4" fmla="*/ 1150844 h 1402871"/>
                <a:gd name="connsiteX5" fmla="*/ 957279 w 1166043"/>
                <a:gd name="connsiteY5" fmla="*/ 1150844 h 1402871"/>
                <a:gd name="connsiteX6" fmla="*/ 705252 w 1166043"/>
                <a:gd name="connsiteY6" fmla="*/ 1402871 h 1402871"/>
                <a:gd name="connsiteX7" fmla="*/ 453225 w 1166043"/>
                <a:gd name="connsiteY7" fmla="*/ 1150844 h 1402871"/>
                <a:gd name="connsiteX8" fmla="*/ 251535 w 1166043"/>
                <a:gd name="connsiteY8" fmla="*/ 1150844 h 1402871"/>
                <a:gd name="connsiteX9" fmla="*/ 251535 w 1166043"/>
                <a:gd name="connsiteY9" fmla="*/ 833412 h 1402871"/>
                <a:gd name="connsiteX10" fmla="*/ 201235 w 1166043"/>
                <a:gd name="connsiteY10" fmla="*/ 828342 h 1402871"/>
                <a:gd name="connsiteX11" fmla="*/ 0 w 1166043"/>
                <a:gd name="connsiteY11" fmla="*/ 581435 h 1402871"/>
                <a:gd name="connsiteX12" fmla="*/ 201235 w 1166043"/>
                <a:gd name="connsiteY12" fmla="*/ 334528 h 1402871"/>
                <a:gd name="connsiteX13" fmla="*/ 251535 w 1166043"/>
                <a:gd name="connsiteY13" fmla="*/ 329458 h 1402871"/>
                <a:gd name="connsiteX14" fmla="*/ 251535 w 1166043"/>
                <a:gd name="connsiteY14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832699 h 1402871"/>
                <a:gd name="connsiteX3" fmla="*/ 1166043 w 1166043"/>
                <a:gd name="connsiteY3" fmla="*/ 1150844 h 1402871"/>
                <a:gd name="connsiteX4" fmla="*/ 957279 w 1166043"/>
                <a:gd name="connsiteY4" fmla="*/ 1150844 h 1402871"/>
                <a:gd name="connsiteX5" fmla="*/ 705252 w 1166043"/>
                <a:gd name="connsiteY5" fmla="*/ 1402871 h 1402871"/>
                <a:gd name="connsiteX6" fmla="*/ 453225 w 1166043"/>
                <a:gd name="connsiteY6" fmla="*/ 1150844 h 1402871"/>
                <a:gd name="connsiteX7" fmla="*/ 251535 w 1166043"/>
                <a:gd name="connsiteY7" fmla="*/ 1150844 h 1402871"/>
                <a:gd name="connsiteX8" fmla="*/ 251535 w 1166043"/>
                <a:gd name="connsiteY8" fmla="*/ 833412 h 1402871"/>
                <a:gd name="connsiteX9" fmla="*/ 201235 w 1166043"/>
                <a:gd name="connsiteY9" fmla="*/ 828342 h 1402871"/>
                <a:gd name="connsiteX10" fmla="*/ 0 w 1166043"/>
                <a:gd name="connsiteY10" fmla="*/ 581435 h 1402871"/>
                <a:gd name="connsiteX11" fmla="*/ 201235 w 1166043"/>
                <a:gd name="connsiteY11" fmla="*/ 334528 h 1402871"/>
                <a:gd name="connsiteX12" fmla="*/ 251535 w 1166043"/>
                <a:gd name="connsiteY12" fmla="*/ 329458 h 1402871"/>
                <a:gd name="connsiteX13" fmla="*/ 251535 w 1166043"/>
                <a:gd name="connsiteY13" fmla="*/ 0 h 1402871"/>
                <a:gd name="connsiteX0" fmla="*/ 251535 w 1166043"/>
                <a:gd name="connsiteY0" fmla="*/ 0 h 1402871"/>
                <a:gd name="connsiteX1" fmla="*/ 1166043 w 1166043"/>
                <a:gd name="connsiteY1" fmla="*/ 0 h 1402871"/>
                <a:gd name="connsiteX2" fmla="*/ 1166043 w 1166043"/>
                <a:gd name="connsiteY2" fmla="*/ 1150844 h 1402871"/>
                <a:gd name="connsiteX3" fmla="*/ 957279 w 1166043"/>
                <a:gd name="connsiteY3" fmla="*/ 1150844 h 1402871"/>
                <a:gd name="connsiteX4" fmla="*/ 705252 w 1166043"/>
                <a:gd name="connsiteY4" fmla="*/ 1402871 h 1402871"/>
                <a:gd name="connsiteX5" fmla="*/ 453225 w 1166043"/>
                <a:gd name="connsiteY5" fmla="*/ 1150844 h 1402871"/>
                <a:gd name="connsiteX6" fmla="*/ 251535 w 1166043"/>
                <a:gd name="connsiteY6" fmla="*/ 1150844 h 1402871"/>
                <a:gd name="connsiteX7" fmla="*/ 251535 w 1166043"/>
                <a:gd name="connsiteY7" fmla="*/ 833412 h 1402871"/>
                <a:gd name="connsiteX8" fmla="*/ 201235 w 1166043"/>
                <a:gd name="connsiteY8" fmla="*/ 828342 h 1402871"/>
                <a:gd name="connsiteX9" fmla="*/ 0 w 1166043"/>
                <a:gd name="connsiteY9" fmla="*/ 581435 h 1402871"/>
                <a:gd name="connsiteX10" fmla="*/ 201235 w 1166043"/>
                <a:gd name="connsiteY10" fmla="*/ 334528 h 1402871"/>
                <a:gd name="connsiteX11" fmla="*/ 251535 w 1166043"/>
                <a:gd name="connsiteY11" fmla="*/ 329458 h 1402871"/>
                <a:gd name="connsiteX12" fmla="*/ 251535 w 1166043"/>
                <a:gd name="connsiteY12" fmla="*/ 0 h 140287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166043" h="1402871">
                  <a:moveTo>
                    <a:pt x="251535" y="0"/>
                  </a:moveTo>
                  <a:lnTo>
                    <a:pt x="1166043" y="0"/>
                  </a:lnTo>
                  <a:lnTo>
                    <a:pt x="1166043" y="1150844"/>
                  </a:lnTo>
                  <a:lnTo>
                    <a:pt x="957279" y="1150844"/>
                  </a:lnTo>
                  <a:cubicBezTo>
                    <a:pt x="957279" y="1290035"/>
                    <a:pt x="844443" y="1402871"/>
                    <a:pt x="705252" y="1402871"/>
                  </a:cubicBezTo>
                  <a:cubicBezTo>
                    <a:pt x="566061" y="1402871"/>
                    <a:pt x="453225" y="1290035"/>
                    <a:pt x="453225" y="1150844"/>
                  </a:cubicBezTo>
                  <a:lnTo>
                    <a:pt x="251535" y="1150844"/>
                  </a:lnTo>
                  <a:lnTo>
                    <a:pt x="251535" y="833412"/>
                  </a:lnTo>
                  <a:lnTo>
                    <a:pt x="201235" y="828342"/>
                  </a:lnTo>
                  <a:cubicBezTo>
                    <a:pt x="86390" y="804841"/>
                    <a:pt x="0" y="703227"/>
                    <a:pt x="0" y="581435"/>
                  </a:cubicBezTo>
                  <a:cubicBezTo>
                    <a:pt x="0" y="459643"/>
                    <a:pt x="86390" y="358029"/>
                    <a:pt x="201235" y="334528"/>
                  </a:cubicBezTo>
                  <a:lnTo>
                    <a:pt x="251535" y="329458"/>
                  </a:lnTo>
                  <a:lnTo>
                    <a:pt x="251535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6" name="Freihandform: Form 55">
              <a:extLst>
                <a:ext uri="{FF2B5EF4-FFF2-40B4-BE49-F238E27FC236}">
                  <a16:creationId xmlns:a16="http://schemas.microsoft.com/office/drawing/2014/main" id="{417C7CB1-786C-43CA-80C0-E087E6B6A86A}"/>
                </a:ext>
              </a:extLst>
            </p:cNvPr>
            <p:cNvSpPr/>
            <p:nvPr/>
          </p:nvSpPr>
          <p:spPr>
            <a:xfrm>
              <a:off x="0" y="2301687"/>
              <a:ext cx="91450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0 w 914508"/>
                <a:gd name="connsiteY0" fmla="*/ 1150844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15234 w 914508"/>
                <a:gd name="connsiteY3" fmla="*/ 52835 h 1150844"/>
                <a:gd name="connsiteX4" fmla="*/ 217691 w 914508"/>
                <a:gd name="connsiteY4" fmla="*/ 77207 h 1150844"/>
                <a:gd name="connsiteX5" fmla="*/ 464598 w 914508"/>
                <a:gd name="connsiteY5" fmla="*/ 278442 h 1150844"/>
                <a:gd name="connsiteX6" fmla="*/ 711505 w 914508"/>
                <a:gd name="connsiteY6" fmla="*/ 77207 h 1150844"/>
                <a:gd name="connsiteX7" fmla="*/ 713962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378703 h 1150844"/>
                <a:gd name="connsiteX10" fmla="*/ 863881 w 914508"/>
                <a:gd name="connsiteY10" fmla="*/ 383806 h 1150844"/>
                <a:gd name="connsiteX11" fmla="*/ 662646 w 914508"/>
                <a:gd name="connsiteY11" fmla="*/ 630713 h 1150844"/>
                <a:gd name="connsiteX12" fmla="*/ 863881 w 914508"/>
                <a:gd name="connsiteY12" fmla="*/ 877620 h 1150844"/>
                <a:gd name="connsiteX13" fmla="*/ 914508 w 914508"/>
                <a:gd name="connsiteY13" fmla="*/ 882723 h 1150844"/>
                <a:gd name="connsiteX14" fmla="*/ 914508 w 914508"/>
                <a:gd name="connsiteY14" fmla="*/ 1150843 h 1150844"/>
                <a:gd name="connsiteX15" fmla="*/ 914508 w 914508"/>
                <a:gd name="connsiteY15" fmla="*/ 1150844 h 1150844"/>
                <a:gd name="connsiteX16" fmla="*/ 914507 w 914508"/>
                <a:gd name="connsiteY16" fmla="*/ 1150844 h 1150844"/>
                <a:gd name="connsiteX17" fmla="*/ 708949 w 914508"/>
                <a:gd name="connsiteY17" fmla="*/ 1150844 h 1150844"/>
                <a:gd name="connsiteX18" fmla="*/ 704160 w 914508"/>
                <a:gd name="connsiteY18" fmla="*/ 1103339 h 1150844"/>
                <a:gd name="connsiteX19" fmla="*/ 457253 w 914508"/>
                <a:gd name="connsiteY19" fmla="*/ 902104 h 1150844"/>
                <a:gd name="connsiteX20" fmla="*/ 210346 w 914508"/>
                <a:gd name="connsiteY20" fmla="*/ 1103339 h 1150844"/>
                <a:gd name="connsiteX21" fmla="*/ 205557 w 914508"/>
                <a:gd name="connsiteY21" fmla="*/ 1150844 h 1150844"/>
                <a:gd name="connsiteX22" fmla="*/ 0 w 914508"/>
                <a:gd name="connsiteY22" fmla="*/ 1150844 h 1150844"/>
                <a:gd name="connsiteX0" fmla="*/ 25687 w 940195"/>
                <a:gd name="connsiteY0" fmla="*/ 1098009 h 1098009"/>
                <a:gd name="connsiteX1" fmla="*/ 26774 w 940195"/>
                <a:gd name="connsiteY1" fmla="*/ 0 h 1098009"/>
                <a:gd name="connsiteX2" fmla="*/ 240921 w 940195"/>
                <a:gd name="connsiteY2" fmla="*/ 0 h 1098009"/>
                <a:gd name="connsiteX3" fmla="*/ 243378 w 940195"/>
                <a:gd name="connsiteY3" fmla="*/ 24372 h 1098009"/>
                <a:gd name="connsiteX4" fmla="*/ 490285 w 940195"/>
                <a:gd name="connsiteY4" fmla="*/ 225607 h 1098009"/>
                <a:gd name="connsiteX5" fmla="*/ 737192 w 940195"/>
                <a:gd name="connsiteY5" fmla="*/ 24372 h 1098009"/>
                <a:gd name="connsiteX6" fmla="*/ 739649 w 940195"/>
                <a:gd name="connsiteY6" fmla="*/ 0 h 1098009"/>
                <a:gd name="connsiteX7" fmla="*/ 940195 w 940195"/>
                <a:gd name="connsiteY7" fmla="*/ 0 h 1098009"/>
                <a:gd name="connsiteX8" fmla="*/ 940195 w 940195"/>
                <a:gd name="connsiteY8" fmla="*/ 325868 h 1098009"/>
                <a:gd name="connsiteX9" fmla="*/ 889568 w 940195"/>
                <a:gd name="connsiteY9" fmla="*/ 330971 h 1098009"/>
                <a:gd name="connsiteX10" fmla="*/ 688333 w 940195"/>
                <a:gd name="connsiteY10" fmla="*/ 577878 h 1098009"/>
                <a:gd name="connsiteX11" fmla="*/ 889568 w 940195"/>
                <a:gd name="connsiteY11" fmla="*/ 824785 h 1098009"/>
                <a:gd name="connsiteX12" fmla="*/ 940195 w 940195"/>
                <a:gd name="connsiteY12" fmla="*/ 829888 h 1098009"/>
                <a:gd name="connsiteX13" fmla="*/ 940195 w 940195"/>
                <a:gd name="connsiteY13" fmla="*/ 1098008 h 1098009"/>
                <a:gd name="connsiteX14" fmla="*/ 940195 w 940195"/>
                <a:gd name="connsiteY14" fmla="*/ 1098009 h 1098009"/>
                <a:gd name="connsiteX15" fmla="*/ 940194 w 940195"/>
                <a:gd name="connsiteY15" fmla="*/ 1098009 h 1098009"/>
                <a:gd name="connsiteX16" fmla="*/ 734636 w 940195"/>
                <a:gd name="connsiteY16" fmla="*/ 1098009 h 1098009"/>
                <a:gd name="connsiteX17" fmla="*/ 729847 w 940195"/>
                <a:gd name="connsiteY17" fmla="*/ 1050504 h 1098009"/>
                <a:gd name="connsiteX18" fmla="*/ 482940 w 940195"/>
                <a:gd name="connsiteY18" fmla="*/ 849269 h 1098009"/>
                <a:gd name="connsiteX19" fmla="*/ 236033 w 940195"/>
                <a:gd name="connsiteY19" fmla="*/ 1050504 h 1098009"/>
                <a:gd name="connsiteX20" fmla="*/ 231244 w 940195"/>
                <a:gd name="connsiteY20" fmla="*/ 1098009 h 1098009"/>
                <a:gd name="connsiteX21" fmla="*/ 25687 w 940195"/>
                <a:gd name="connsiteY21" fmla="*/ 1098009 h 1098009"/>
                <a:gd name="connsiteX0" fmla="*/ 14987 w 929495"/>
                <a:gd name="connsiteY0" fmla="*/ 1098009 h 1098009"/>
                <a:gd name="connsiteX1" fmla="*/ 16074 w 929495"/>
                <a:gd name="connsiteY1" fmla="*/ 0 h 1098009"/>
                <a:gd name="connsiteX2" fmla="*/ 230221 w 929495"/>
                <a:gd name="connsiteY2" fmla="*/ 0 h 1098009"/>
                <a:gd name="connsiteX3" fmla="*/ 232678 w 929495"/>
                <a:gd name="connsiteY3" fmla="*/ 24372 h 1098009"/>
                <a:gd name="connsiteX4" fmla="*/ 479585 w 929495"/>
                <a:gd name="connsiteY4" fmla="*/ 225607 h 1098009"/>
                <a:gd name="connsiteX5" fmla="*/ 726492 w 929495"/>
                <a:gd name="connsiteY5" fmla="*/ 24372 h 1098009"/>
                <a:gd name="connsiteX6" fmla="*/ 728949 w 929495"/>
                <a:gd name="connsiteY6" fmla="*/ 0 h 1098009"/>
                <a:gd name="connsiteX7" fmla="*/ 929495 w 929495"/>
                <a:gd name="connsiteY7" fmla="*/ 0 h 1098009"/>
                <a:gd name="connsiteX8" fmla="*/ 929495 w 929495"/>
                <a:gd name="connsiteY8" fmla="*/ 325868 h 1098009"/>
                <a:gd name="connsiteX9" fmla="*/ 878868 w 929495"/>
                <a:gd name="connsiteY9" fmla="*/ 330971 h 1098009"/>
                <a:gd name="connsiteX10" fmla="*/ 677633 w 929495"/>
                <a:gd name="connsiteY10" fmla="*/ 577878 h 1098009"/>
                <a:gd name="connsiteX11" fmla="*/ 878868 w 929495"/>
                <a:gd name="connsiteY11" fmla="*/ 824785 h 1098009"/>
                <a:gd name="connsiteX12" fmla="*/ 929495 w 929495"/>
                <a:gd name="connsiteY12" fmla="*/ 829888 h 1098009"/>
                <a:gd name="connsiteX13" fmla="*/ 929495 w 929495"/>
                <a:gd name="connsiteY13" fmla="*/ 1098008 h 1098009"/>
                <a:gd name="connsiteX14" fmla="*/ 929495 w 929495"/>
                <a:gd name="connsiteY14" fmla="*/ 1098009 h 1098009"/>
                <a:gd name="connsiteX15" fmla="*/ 929494 w 929495"/>
                <a:gd name="connsiteY15" fmla="*/ 1098009 h 1098009"/>
                <a:gd name="connsiteX16" fmla="*/ 723936 w 929495"/>
                <a:gd name="connsiteY16" fmla="*/ 1098009 h 1098009"/>
                <a:gd name="connsiteX17" fmla="*/ 719147 w 929495"/>
                <a:gd name="connsiteY17" fmla="*/ 1050504 h 1098009"/>
                <a:gd name="connsiteX18" fmla="*/ 472240 w 929495"/>
                <a:gd name="connsiteY18" fmla="*/ 849269 h 1098009"/>
                <a:gd name="connsiteX19" fmla="*/ 225333 w 929495"/>
                <a:gd name="connsiteY19" fmla="*/ 1050504 h 1098009"/>
                <a:gd name="connsiteX20" fmla="*/ 220544 w 929495"/>
                <a:gd name="connsiteY20" fmla="*/ 1098009 h 1098009"/>
                <a:gd name="connsiteX21" fmla="*/ 14987 w 929495"/>
                <a:gd name="connsiteY21" fmla="*/ 1098009 h 1098009"/>
                <a:gd name="connsiteX0" fmla="*/ 0 w 914508"/>
                <a:gd name="connsiteY0" fmla="*/ 1098009 h 1098009"/>
                <a:gd name="connsiteX1" fmla="*/ 1087 w 914508"/>
                <a:gd name="connsiteY1" fmla="*/ 0 h 1098009"/>
                <a:gd name="connsiteX2" fmla="*/ 215234 w 914508"/>
                <a:gd name="connsiteY2" fmla="*/ 0 h 1098009"/>
                <a:gd name="connsiteX3" fmla="*/ 217691 w 914508"/>
                <a:gd name="connsiteY3" fmla="*/ 24372 h 1098009"/>
                <a:gd name="connsiteX4" fmla="*/ 464598 w 914508"/>
                <a:gd name="connsiteY4" fmla="*/ 225607 h 1098009"/>
                <a:gd name="connsiteX5" fmla="*/ 711505 w 914508"/>
                <a:gd name="connsiteY5" fmla="*/ 24372 h 1098009"/>
                <a:gd name="connsiteX6" fmla="*/ 713962 w 914508"/>
                <a:gd name="connsiteY6" fmla="*/ 0 h 1098009"/>
                <a:gd name="connsiteX7" fmla="*/ 914508 w 914508"/>
                <a:gd name="connsiteY7" fmla="*/ 0 h 1098009"/>
                <a:gd name="connsiteX8" fmla="*/ 914508 w 914508"/>
                <a:gd name="connsiteY8" fmla="*/ 325868 h 1098009"/>
                <a:gd name="connsiteX9" fmla="*/ 863881 w 914508"/>
                <a:gd name="connsiteY9" fmla="*/ 330971 h 1098009"/>
                <a:gd name="connsiteX10" fmla="*/ 662646 w 914508"/>
                <a:gd name="connsiteY10" fmla="*/ 577878 h 1098009"/>
                <a:gd name="connsiteX11" fmla="*/ 863881 w 914508"/>
                <a:gd name="connsiteY11" fmla="*/ 824785 h 1098009"/>
                <a:gd name="connsiteX12" fmla="*/ 914508 w 914508"/>
                <a:gd name="connsiteY12" fmla="*/ 829888 h 1098009"/>
                <a:gd name="connsiteX13" fmla="*/ 914508 w 914508"/>
                <a:gd name="connsiteY13" fmla="*/ 1098008 h 1098009"/>
                <a:gd name="connsiteX14" fmla="*/ 914508 w 914508"/>
                <a:gd name="connsiteY14" fmla="*/ 1098009 h 1098009"/>
                <a:gd name="connsiteX15" fmla="*/ 914507 w 914508"/>
                <a:gd name="connsiteY15" fmla="*/ 1098009 h 1098009"/>
                <a:gd name="connsiteX16" fmla="*/ 708949 w 914508"/>
                <a:gd name="connsiteY16" fmla="*/ 1098009 h 1098009"/>
                <a:gd name="connsiteX17" fmla="*/ 704160 w 914508"/>
                <a:gd name="connsiteY17" fmla="*/ 1050504 h 1098009"/>
                <a:gd name="connsiteX18" fmla="*/ 457253 w 914508"/>
                <a:gd name="connsiteY18" fmla="*/ 849269 h 1098009"/>
                <a:gd name="connsiteX19" fmla="*/ 210346 w 914508"/>
                <a:gd name="connsiteY19" fmla="*/ 1050504 h 1098009"/>
                <a:gd name="connsiteX20" fmla="*/ 205557 w 914508"/>
                <a:gd name="connsiteY20" fmla="*/ 1098009 h 1098009"/>
                <a:gd name="connsiteX21" fmla="*/ 0 w 914508"/>
                <a:gd name="connsiteY21" fmla="*/ 1098009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4508" h="1098009">
                  <a:moveTo>
                    <a:pt x="0" y="1098009"/>
                  </a:moveTo>
                  <a:cubicBezTo>
                    <a:pt x="543" y="549004"/>
                    <a:pt x="543" y="549004"/>
                    <a:pt x="1087" y="0"/>
                  </a:cubicBezTo>
                  <a:lnTo>
                    <a:pt x="215234" y="0"/>
                  </a:lnTo>
                  <a:lnTo>
                    <a:pt x="217691" y="24372"/>
                  </a:lnTo>
                  <a:cubicBezTo>
                    <a:pt x="241192" y="139217"/>
                    <a:pt x="342806" y="225607"/>
                    <a:pt x="464598" y="225607"/>
                  </a:cubicBezTo>
                  <a:cubicBezTo>
                    <a:pt x="586390" y="225607"/>
                    <a:pt x="688004" y="139217"/>
                    <a:pt x="711505" y="24372"/>
                  </a:cubicBezTo>
                  <a:lnTo>
                    <a:pt x="713962" y="0"/>
                  </a:lnTo>
                  <a:lnTo>
                    <a:pt x="914508" y="0"/>
                  </a:lnTo>
                  <a:lnTo>
                    <a:pt x="914508" y="325868"/>
                  </a:lnTo>
                  <a:lnTo>
                    <a:pt x="863881" y="330971"/>
                  </a:lnTo>
                  <a:cubicBezTo>
                    <a:pt x="749036" y="354472"/>
                    <a:pt x="662646" y="456086"/>
                    <a:pt x="662646" y="577878"/>
                  </a:cubicBezTo>
                  <a:cubicBezTo>
                    <a:pt x="662646" y="699670"/>
                    <a:pt x="749036" y="801284"/>
                    <a:pt x="863881" y="824785"/>
                  </a:cubicBezTo>
                  <a:lnTo>
                    <a:pt x="914508" y="829888"/>
                  </a:lnTo>
                  <a:lnTo>
                    <a:pt x="914508" y="1098008"/>
                  </a:lnTo>
                  <a:lnTo>
                    <a:pt x="914508" y="1098009"/>
                  </a:lnTo>
                  <a:lnTo>
                    <a:pt x="914507" y="1098009"/>
                  </a:lnTo>
                  <a:lnTo>
                    <a:pt x="708949" y="1098009"/>
                  </a:lnTo>
                  <a:lnTo>
                    <a:pt x="704160" y="1050504"/>
                  </a:lnTo>
                  <a:cubicBezTo>
                    <a:pt x="680659" y="935659"/>
                    <a:pt x="579045" y="849269"/>
                    <a:pt x="457253" y="849269"/>
                  </a:cubicBezTo>
                  <a:cubicBezTo>
                    <a:pt x="335461" y="849269"/>
                    <a:pt x="233847" y="935659"/>
                    <a:pt x="210346" y="1050504"/>
                  </a:cubicBezTo>
                  <a:lnTo>
                    <a:pt x="205557" y="1098009"/>
                  </a:lnTo>
                  <a:lnTo>
                    <a:pt x="0" y="1098009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7" name="Freihandform: Form 56">
              <a:extLst>
                <a:ext uri="{FF2B5EF4-FFF2-40B4-BE49-F238E27FC236}">
                  <a16:creationId xmlns:a16="http://schemas.microsoft.com/office/drawing/2014/main" id="{7445DACC-9BEC-4CB5-ACB4-397E666B5E6B}"/>
                </a:ext>
              </a:extLst>
            </p:cNvPr>
            <p:cNvSpPr/>
            <p:nvPr/>
          </p:nvSpPr>
          <p:spPr>
            <a:xfrm>
              <a:off x="7969895" y="1150842"/>
              <a:ext cx="1174105" cy="1376452"/>
            </a:xfrm>
            <a:custGeom>
              <a:avLst/>
              <a:gdLst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729106 w 1174105"/>
                <a:gd name="connsiteY2" fmla="*/ 252027 h 1376452"/>
                <a:gd name="connsiteX3" fmla="*/ 981133 w 1174105"/>
                <a:gd name="connsiteY3" fmla="*/ 0 h 1376452"/>
                <a:gd name="connsiteX4" fmla="*/ 1174105 w 1174105"/>
                <a:gd name="connsiteY4" fmla="*/ 0 h 1376452"/>
                <a:gd name="connsiteX5" fmla="*/ 1174105 w 1174105"/>
                <a:gd name="connsiteY5" fmla="*/ 1150844 h 1376452"/>
                <a:gd name="connsiteX6" fmla="*/ 978470 w 1174105"/>
                <a:gd name="connsiteY6" fmla="*/ 1150844 h 1376452"/>
                <a:gd name="connsiteX7" fmla="*/ 976013 w 1174105"/>
                <a:gd name="connsiteY7" fmla="*/ 1175217 h 1376452"/>
                <a:gd name="connsiteX8" fmla="*/ 729106 w 1174105"/>
                <a:gd name="connsiteY8" fmla="*/ 1376452 h 1376452"/>
                <a:gd name="connsiteX9" fmla="*/ 482199 w 1174105"/>
                <a:gd name="connsiteY9" fmla="*/ 1175217 h 1376452"/>
                <a:gd name="connsiteX10" fmla="*/ 479742 w 1174105"/>
                <a:gd name="connsiteY10" fmla="*/ 1150844 h 1376452"/>
                <a:gd name="connsiteX11" fmla="*/ 259597 w 1174105"/>
                <a:gd name="connsiteY11" fmla="*/ 1150844 h 1376452"/>
                <a:gd name="connsiteX12" fmla="*/ 259597 w 1174105"/>
                <a:gd name="connsiteY12" fmla="*/ 855563 h 1376452"/>
                <a:gd name="connsiteX13" fmla="*/ 252027 w 1174105"/>
                <a:gd name="connsiteY13" fmla="*/ 856326 h 1376452"/>
                <a:gd name="connsiteX14" fmla="*/ 0 w 1174105"/>
                <a:gd name="connsiteY14" fmla="*/ 604299 h 1376452"/>
                <a:gd name="connsiteX15" fmla="*/ 252027 w 1174105"/>
                <a:gd name="connsiteY15" fmla="*/ 352272 h 1376452"/>
                <a:gd name="connsiteX16" fmla="*/ 259597 w 1174105"/>
                <a:gd name="connsiteY16" fmla="*/ 353035 h 1376452"/>
                <a:gd name="connsiteX0" fmla="*/ 259597 w 1174105"/>
                <a:gd name="connsiteY0" fmla="*/ 0 h 1376452"/>
                <a:gd name="connsiteX1" fmla="*/ 477079 w 1174105"/>
                <a:gd name="connsiteY1" fmla="*/ 0 h 1376452"/>
                <a:gd name="connsiteX2" fmla="*/ 981133 w 1174105"/>
                <a:gd name="connsiteY2" fmla="*/ 0 h 1376452"/>
                <a:gd name="connsiteX3" fmla="*/ 1174105 w 1174105"/>
                <a:gd name="connsiteY3" fmla="*/ 0 h 1376452"/>
                <a:gd name="connsiteX4" fmla="*/ 1174105 w 1174105"/>
                <a:gd name="connsiteY4" fmla="*/ 1150844 h 1376452"/>
                <a:gd name="connsiteX5" fmla="*/ 978470 w 1174105"/>
                <a:gd name="connsiteY5" fmla="*/ 1150844 h 1376452"/>
                <a:gd name="connsiteX6" fmla="*/ 976013 w 1174105"/>
                <a:gd name="connsiteY6" fmla="*/ 1175217 h 1376452"/>
                <a:gd name="connsiteX7" fmla="*/ 729106 w 1174105"/>
                <a:gd name="connsiteY7" fmla="*/ 1376452 h 1376452"/>
                <a:gd name="connsiteX8" fmla="*/ 482199 w 1174105"/>
                <a:gd name="connsiteY8" fmla="*/ 1175217 h 1376452"/>
                <a:gd name="connsiteX9" fmla="*/ 479742 w 1174105"/>
                <a:gd name="connsiteY9" fmla="*/ 1150844 h 1376452"/>
                <a:gd name="connsiteX10" fmla="*/ 259597 w 1174105"/>
                <a:gd name="connsiteY10" fmla="*/ 1150844 h 1376452"/>
                <a:gd name="connsiteX11" fmla="*/ 259597 w 1174105"/>
                <a:gd name="connsiteY11" fmla="*/ 855563 h 1376452"/>
                <a:gd name="connsiteX12" fmla="*/ 252027 w 1174105"/>
                <a:gd name="connsiteY12" fmla="*/ 856326 h 1376452"/>
                <a:gd name="connsiteX13" fmla="*/ 0 w 1174105"/>
                <a:gd name="connsiteY13" fmla="*/ 604299 h 1376452"/>
                <a:gd name="connsiteX14" fmla="*/ 252027 w 1174105"/>
                <a:gd name="connsiteY14" fmla="*/ 352272 h 1376452"/>
                <a:gd name="connsiteX15" fmla="*/ 259597 w 1174105"/>
                <a:gd name="connsiteY15" fmla="*/ 353035 h 1376452"/>
                <a:gd name="connsiteX16" fmla="*/ 259597 w 1174105"/>
                <a:gd name="connsiteY16" fmla="*/ 0 h 1376452"/>
                <a:gd name="connsiteX0" fmla="*/ 259597 w 1174105"/>
                <a:gd name="connsiteY0" fmla="*/ 0 h 1376452"/>
                <a:gd name="connsiteX1" fmla="*/ 981133 w 1174105"/>
                <a:gd name="connsiteY1" fmla="*/ 0 h 1376452"/>
                <a:gd name="connsiteX2" fmla="*/ 1174105 w 1174105"/>
                <a:gd name="connsiteY2" fmla="*/ 0 h 1376452"/>
                <a:gd name="connsiteX3" fmla="*/ 1174105 w 1174105"/>
                <a:gd name="connsiteY3" fmla="*/ 1150844 h 1376452"/>
                <a:gd name="connsiteX4" fmla="*/ 978470 w 1174105"/>
                <a:gd name="connsiteY4" fmla="*/ 1150844 h 1376452"/>
                <a:gd name="connsiteX5" fmla="*/ 976013 w 1174105"/>
                <a:gd name="connsiteY5" fmla="*/ 1175217 h 1376452"/>
                <a:gd name="connsiteX6" fmla="*/ 729106 w 1174105"/>
                <a:gd name="connsiteY6" fmla="*/ 1376452 h 1376452"/>
                <a:gd name="connsiteX7" fmla="*/ 482199 w 1174105"/>
                <a:gd name="connsiteY7" fmla="*/ 1175217 h 1376452"/>
                <a:gd name="connsiteX8" fmla="*/ 479742 w 1174105"/>
                <a:gd name="connsiteY8" fmla="*/ 1150844 h 1376452"/>
                <a:gd name="connsiteX9" fmla="*/ 259597 w 1174105"/>
                <a:gd name="connsiteY9" fmla="*/ 1150844 h 1376452"/>
                <a:gd name="connsiteX10" fmla="*/ 259597 w 1174105"/>
                <a:gd name="connsiteY10" fmla="*/ 855563 h 1376452"/>
                <a:gd name="connsiteX11" fmla="*/ 252027 w 1174105"/>
                <a:gd name="connsiteY11" fmla="*/ 856326 h 1376452"/>
                <a:gd name="connsiteX12" fmla="*/ 0 w 1174105"/>
                <a:gd name="connsiteY12" fmla="*/ 604299 h 1376452"/>
                <a:gd name="connsiteX13" fmla="*/ 252027 w 1174105"/>
                <a:gd name="connsiteY13" fmla="*/ 352272 h 1376452"/>
                <a:gd name="connsiteX14" fmla="*/ 259597 w 1174105"/>
                <a:gd name="connsiteY14" fmla="*/ 353035 h 1376452"/>
                <a:gd name="connsiteX15" fmla="*/ 259597 w 1174105"/>
                <a:gd name="connsiteY15" fmla="*/ 0 h 1376452"/>
                <a:gd name="connsiteX0" fmla="*/ 259597 w 1174105"/>
                <a:gd name="connsiteY0" fmla="*/ 0 h 1376452"/>
                <a:gd name="connsiteX1" fmla="*/ 1174105 w 1174105"/>
                <a:gd name="connsiteY1" fmla="*/ 0 h 1376452"/>
                <a:gd name="connsiteX2" fmla="*/ 1174105 w 1174105"/>
                <a:gd name="connsiteY2" fmla="*/ 1150844 h 1376452"/>
                <a:gd name="connsiteX3" fmla="*/ 978470 w 1174105"/>
                <a:gd name="connsiteY3" fmla="*/ 1150844 h 1376452"/>
                <a:gd name="connsiteX4" fmla="*/ 976013 w 1174105"/>
                <a:gd name="connsiteY4" fmla="*/ 1175217 h 1376452"/>
                <a:gd name="connsiteX5" fmla="*/ 729106 w 1174105"/>
                <a:gd name="connsiteY5" fmla="*/ 1376452 h 1376452"/>
                <a:gd name="connsiteX6" fmla="*/ 482199 w 1174105"/>
                <a:gd name="connsiteY6" fmla="*/ 1175217 h 1376452"/>
                <a:gd name="connsiteX7" fmla="*/ 479742 w 1174105"/>
                <a:gd name="connsiteY7" fmla="*/ 1150844 h 1376452"/>
                <a:gd name="connsiteX8" fmla="*/ 259597 w 1174105"/>
                <a:gd name="connsiteY8" fmla="*/ 1150844 h 1376452"/>
                <a:gd name="connsiteX9" fmla="*/ 259597 w 1174105"/>
                <a:gd name="connsiteY9" fmla="*/ 855563 h 1376452"/>
                <a:gd name="connsiteX10" fmla="*/ 252027 w 1174105"/>
                <a:gd name="connsiteY10" fmla="*/ 856326 h 1376452"/>
                <a:gd name="connsiteX11" fmla="*/ 0 w 1174105"/>
                <a:gd name="connsiteY11" fmla="*/ 604299 h 1376452"/>
                <a:gd name="connsiteX12" fmla="*/ 252027 w 1174105"/>
                <a:gd name="connsiteY12" fmla="*/ 352272 h 1376452"/>
                <a:gd name="connsiteX13" fmla="*/ 259597 w 1174105"/>
                <a:gd name="connsiteY13" fmla="*/ 353035 h 1376452"/>
                <a:gd name="connsiteX14" fmla="*/ 259597 w 1174105"/>
                <a:gd name="connsiteY14" fmla="*/ 0 h 13764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74105" h="1376452">
                  <a:moveTo>
                    <a:pt x="259597" y="0"/>
                  </a:moveTo>
                  <a:lnTo>
                    <a:pt x="1174105" y="0"/>
                  </a:lnTo>
                  <a:lnTo>
                    <a:pt x="1174105" y="1150844"/>
                  </a:lnTo>
                  <a:lnTo>
                    <a:pt x="978470" y="1150844"/>
                  </a:lnTo>
                  <a:lnTo>
                    <a:pt x="976013" y="1175217"/>
                  </a:lnTo>
                  <a:cubicBezTo>
                    <a:pt x="952512" y="1290062"/>
                    <a:pt x="850898" y="1376452"/>
                    <a:pt x="729106" y="1376452"/>
                  </a:cubicBezTo>
                  <a:cubicBezTo>
                    <a:pt x="607314" y="1376452"/>
                    <a:pt x="505700" y="1290062"/>
                    <a:pt x="482199" y="1175217"/>
                  </a:cubicBezTo>
                  <a:lnTo>
                    <a:pt x="479742" y="1150844"/>
                  </a:lnTo>
                  <a:lnTo>
                    <a:pt x="259597" y="1150844"/>
                  </a:lnTo>
                  <a:lnTo>
                    <a:pt x="259597" y="855563"/>
                  </a:lnTo>
                  <a:lnTo>
                    <a:pt x="252027" y="856326"/>
                  </a:lnTo>
                  <a:cubicBezTo>
                    <a:pt x="112836" y="856326"/>
                    <a:pt x="0" y="743490"/>
                    <a:pt x="0" y="604299"/>
                  </a:cubicBezTo>
                  <a:cubicBezTo>
                    <a:pt x="0" y="465108"/>
                    <a:pt x="112836" y="352272"/>
                    <a:pt x="252027" y="352272"/>
                  </a:cubicBezTo>
                  <a:lnTo>
                    <a:pt x="259597" y="353035"/>
                  </a:lnTo>
                  <a:lnTo>
                    <a:pt x="259597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/>
            </a:p>
          </p:txBody>
        </p:sp>
        <p:sp>
          <p:nvSpPr>
            <p:cNvPr id="58" name="Freihandform: Form 57">
              <a:extLst>
                <a:ext uri="{FF2B5EF4-FFF2-40B4-BE49-F238E27FC236}">
                  <a16:creationId xmlns:a16="http://schemas.microsoft.com/office/drawing/2014/main" id="{EE8BDFFE-EF93-4D18-B724-4FC26C7A4190}"/>
                </a:ext>
              </a:extLst>
            </p:cNvPr>
            <p:cNvSpPr/>
            <p:nvPr/>
          </p:nvSpPr>
          <p:spPr>
            <a:xfrm>
              <a:off x="7063446" y="2301686"/>
              <a:ext cx="1410502" cy="1098008"/>
            </a:xfrm>
            <a:custGeom>
              <a:avLst/>
              <a:gdLst>
                <a:gd name="connsiteX0" fmla="*/ 250450 w 1410502"/>
                <a:gd name="connsiteY0" fmla="*/ 0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78847 h 1150844"/>
                <a:gd name="connsiteX1" fmla="*/ 251536 w 1410502"/>
                <a:gd name="connsiteY1" fmla="*/ 0 h 1150844"/>
                <a:gd name="connsiteX2" fmla="*/ 251536 w 1410502"/>
                <a:gd name="connsiteY2" fmla="*/ 52836 h 1150844"/>
                <a:gd name="connsiteX3" fmla="*/ 455890 w 1410502"/>
                <a:gd name="connsiteY3" fmla="*/ 52836 h 1150844"/>
                <a:gd name="connsiteX4" fmla="*/ 458347 w 1410502"/>
                <a:gd name="connsiteY4" fmla="*/ 77209 h 1150844"/>
                <a:gd name="connsiteX5" fmla="*/ 705253 w 1410502"/>
                <a:gd name="connsiteY5" fmla="*/ 278444 h 1150844"/>
                <a:gd name="connsiteX6" fmla="*/ 952160 w 1410502"/>
                <a:gd name="connsiteY6" fmla="*/ 77209 h 1150844"/>
                <a:gd name="connsiteX7" fmla="*/ 954617 w 1410502"/>
                <a:gd name="connsiteY7" fmla="*/ 52836 h 1150844"/>
                <a:gd name="connsiteX8" fmla="*/ 1164958 w 1410502"/>
                <a:gd name="connsiteY8" fmla="*/ 52836 h 1150844"/>
                <a:gd name="connsiteX9" fmla="*/ 1164958 w 1410502"/>
                <a:gd name="connsiteY9" fmla="*/ 379342 h 1150844"/>
                <a:gd name="connsiteX10" fmla="*/ 1209268 w 1410502"/>
                <a:gd name="connsiteY10" fmla="*/ 383808 h 1150844"/>
                <a:gd name="connsiteX11" fmla="*/ 1410502 w 1410502"/>
                <a:gd name="connsiteY11" fmla="*/ 630715 h 1150844"/>
                <a:gd name="connsiteX12" fmla="*/ 1209268 w 1410502"/>
                <a:gd name="connsiteY12" fmla="*/ 877622 h 1150844"/>
                <a:gd name="connsiteX13" fmla="*/ 1164958 w 1410502"/>
                <a:gd name="connsiteY13" fmla="*/ 882089 h 1150844"/>
                <a:gd name="connsiteX14" fmla="*/ 1164958 w 1410502"/>
                <a:gd name="connsiteY14" fmla="*/ 1150844 h 1150844"/>
                <a:gd name="connsiteX15" fmla="*/ 957184 w 1410502"/>
                <a:gd name="connsiteY15" fmla="*/ 1150844 h 1150844"/>
                <a:gd name="connsiteX16" fmla="*/ 957280 w 1410502"/>
                <a:gd name="connsiteY16" fmla="*/ 1149892 h 1150844"/>
                <a:gd name="connsiteX17" fmla="*/ 705253 w 1410502"/>
                <a:gd name="connsiteY17" fmla="*/ 897865 h 1150844"/>
                <a:gd name="connsiteX18" fmla="*/ 453226 w 1410502"/>
                <a:gd name="connsiteY18" fmla="*/ 1149892 h 1150844"/>
                <a:gd name="connsiteX19" fmla="*/ 453322 w 1410502"/>
                <a:gd name="connsiteY19" fmla="*/ 1150844 h 1150844"/>
                <a:gd name="connsiteX20" fmla="*/ 250450 w 1410502"/>
                <a:gd name="connsiteY20" fmla="*/ 1150844 h 1150844"/>
                <a:gd name="connsiteX21" fmla="*/ 250450 w 1410502"/>
                <a:gd name="connsiteY21" fmla="*/ 882583 h 1150844"/>
                <a:gd name="connsiteX22" fmla="*/ 201235 w 1410502"/>
                <a:gd name="connsiteY22" fmla="*/ 877622 h 1150844"/>
                <a:gd name="connsiteX23" fmla="*/ 0 w 1410502"/>
                <a:gd name="connsiteY23" fmla="*/ 630715 h 1150844"/>
                <a:gd name="connsiteX24" fmla="*/ 201235 w 1410502"/>
                <a:gd name="connsiteY24" fmla="*/ 383808 h 1150844"/>
                <a:gd name="connsiteX25" fmla="*/ 250450 w 1410502"/>
                <a:gd name="connsiteY25" fmla="*/ 378847 h 1150844"/>
                <a:gd name="connsiteX0" fmla="*/ 250450 w 1410502"/>
                <a:gd name="connsiteY0" fmla="*/ 326011 h 1098008"/>
                <a:gd name="connsiteX1" fmla="*/ 251536 w 1410502"/>
                <a:gd name="connsiteY1" fmla="*/ 0 h 1098008"/>
                <a:gd name="connsiteX2" fmla="*/ 455890 w 1410502"/>
                <a:gd name="connsiteY2" fmla="*/ 0 h 1098008"/>
                <a:gd name="connsiteX3" fmla="*/ 458347 w 1410502"/>
                <a:gd name="connsiteY3" fmla="*/ 24373 h 1098008"/>
                <a:gd name="connsiteX4" fmla="*/ 705253 w 1410502"/>
                <a:gd name="connsiteY4" fmla="*/ 225608 h 1098008"/>
                <a:gd name="connsiteX5" fmla="*/ 952160 w 1410502"/>
                <a:gd name="connsiteY5" fmla="*/ 24373 h 1098008"/>
                <a:gd name="connsiteX6" fmla="*/ 954617 w 1410502"/>
                <a:gd name="connsiteY6" fmla="*/ 0 h 1098008"/>
                <a:gd name="connsiteX7" fmla="*/ 1164958 w 1410502"/>
                <a:gd name="connsiteY7" fmla="*/ 0 h 1098008"/>
                <a:gd name="connsiteX8" fmla="*/ 1164958 w 1410502"/>
                <a:gd name="connsiteY8" fmla="*/ 326506 h 1098008"/>
                <a:gd name="connsiteX9" fmla="*/ 1209268 w 1410502"/>
                <a:gd name="connsiteY9" fmla="*/ 330972 h 1098008"/>
                <a:gd name="connsiteX10" fmla="*/ 1410502 w 1410502"/>
                <a:gd name="connsiteY10" fmla="*/ 577879 h 1098008"/>
                <a:gd name="connsiteX11" fmla="*/ 1209268 w 1410502"/>
                <a:gd name="connsiteY11" fmla="*/ 824786 h 1098008"/>
                <a:gd name="connsiteX12" fmla="*/ 1164958 w 1410502"/>
                <a:gd name="connsiteY12" fmla="*/ 829253 h 1098008"/>
                <a:gd name="connsiteX13" fmla="*/ 1164958 w 1410502"/>
                <a:gd name="connsiteY13" fmla="*/ 1098008 h 1098008"/>
                <a:gd name="connsiteX14" fmla="*/ 957184 w 1410502"/>
                <a:gd name="connsiteY14" fmla="*/ 1098008 h 1098008"/>
                <a:gd name="connsiteX15" fmla="*/ 957280 w 1410502"/>
                <a:gd name="connsiteY15" fmla="*/ 1097056 h 1098008"/>
                <a:gd name="connsiteX16" fmla="*/ 705253 w 1410502"/>
                <a:gd name="connsiteY16" fmla="*/ 845029 h 1098008"/>
                <a:gd name="connsiteX17" fmla="*/ 453226 w 1410502"/>
                <a:gd name="connsiteY17" fmla="*/ 1097056 h 1098008"/>
                <a:gd name="connsiteX18" fmla="*/ 453322 w 1410502"/>
                <a:gd name="connsiteY18" fmla="*/ 1098008 h 1098008"/>
                <a:gd name="connsiteX19" fmla="*/ 250450 w 1410502"/>
                <a:gd name="connsiteY19" fmla="*/ 1098008 h 1098008"/>
                <a:gd name="connsiteX20" fmla="*/ 250450 w 1410502"/>
                <a:gd name="connsiteY20" fmla="*/ 829747 h 1098008"/>
                <a:gd name="connsiteX21" fmla="*/ 201235 w 1410502"/>
                <a:gd name="connsiteY21" fmla="*/ 824786 h 1098008"/>
                <a:gd name="connsiteX22" fmla="*/ 0 w 1410502"/>
                <a:gd name="connsiteY22" fmla="*/ 577879 h 1098008"/>
                <a:gd name="connsiteX23" fmla="*/ 201235 w 1410502"/>
                <a:gd name="connsiteY23" fmla="*/ 330972 h 1098008"/>
                <a:gd name="connsiteX24" fmla="*/ 250450 w 1410502"/>
                <a:gd name="connsiteY24" fmla="*/ 326011 h 109800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</a:cxnLst>
              <a:rect l="l" t="t" r="r" b="b"/>
              <a:pathLst>
                <a:path w="1410502" h="1098008">
                  <a:moveTo>
                    <a:pt x="250450" y="326011"/>
                  </a:moveTo>
                  <a:lnTo>
                    <a:pt x="251536" y="0"/>
                  </a:lnTo>
                  <a:lnTo>
                    <a:pt x="455890" y="0"/>
                  </a:lnTo>
                  <a:lnTo>
                    <a:pt x="458347" y="24373"/>
                  </a:lnTo>
                  <a:cubicBezTo>
                    <a:pt x="481847" y="139218"/>
                    <a:pt x="583461" y="225608"/>
                    <a:pt x="705253" y="225608"/>
                  </a:cubicBezTo>
                  <a:cubicBezTo>
                    <a:pt x="827045" y="225608"/>
                    <a:pt x="928659" y="139218"/>
                    <a:pt x="952160" y="24373"/>
                  </a:cubicBezTo>
                  <a:lnTo>
                    <a:pt x="954617" y="0"/>
                  </a:lnTo>
                  <a:lnTo>
                    <a:pt x="1164958" y="0"/>
                  </a:lnTo>
                  <a:lnTo>
                    <a:pt x="1164958" y="326506"/>
                  </a:lnTo>
                  <a:lnTo>
                    <a:pt x="1209268" y="330972"/>
                  </a:lnTo>
                  <a:cubicBezTo>
                    <a:pt x="1324112" y="354473"/>
                    <a:pt x="1410502" y="456087"/>
                    <a:pt x="1410502" y="577879"/>
                  </a:cubicBezTo>
                  <a:cubicBezTo>
                    <a:pt x="1410502" y="699671"/>
                    <a:pt x="1324112" y="801285"/>
                    <a:pt x="1209268" y="824786"/>
                  </a:cubicBezTo>
                  <a:lnTo>
                    <a:pt x="1164958" y="829253"/>
                  </a:lnTo>
                  <a:lnTo>
                    <a:pt x="1164958" y="1098008"/>
                  </a:lnTo>
                  <a:lnTo>
                    <a:pt x="957184" y="1098008"/>
                  </a:lnTo>
                  <a:cubicBezTo>
                    <a:pt x="957216" y="1097691"/>
                    <a:pt x="957248" y="1097373"/>
                    <a:pt x="957280" y="1097056"/>
                  </a:cubicBezTo>
                  <a:cubicBezTo>
                    <a:pt x="957280" y="957865"/>
                    <a:pt x="844444" y="845029"/>
                    <a:pt x="705253" y="845029"/>
                  </a:cubicBezTo>
                  <a:cubicBezTo>
                    <a:pt x="566062" y="845029"/>
                    <a:pt x="453226" y="957865"/>
                    <a:pt x="453226" y="1097056"/>
                  </a:cubicBezTo>
                  <a:cubicBezTo>
                    <a:pt x="453258" y="1097373"/>
                    <a:pt x="453290" y="1097691"/>
                    <a:pt x="453322" y="1098008"/>
                  </a:cubicBezTo>
                  <a:lnTo>
                    <a:pt x="250450" y="1098008"/>
                  </a:lnTo>
                  <a:lnTo>
                    <a:pt x="250450" y="829747"/>
                  </a:lnTo>
                  <a:lnTo>
                    <a:pt x="201235" y="824786"/>
                  </a:lnTo>
                  <a:cubicBezTo>
                    <a:pt x="86390" y="801285"/>
                    <a:pt x="0" y="699671"/>
                    <a:pt x="0" y="577879"/>
                  </a:cubicBezTo>
                  <a:cubicBezTo>
                    <a:pt x="0" y="456087"/>
                    <a:pt x="86390" y="354473"/>
                    <a:pt x="201235" y="330972"/>
                  </a:cubicBezTo>
                  <a:lnTo>
                    <a:pt x="250450" y="326011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59" name="Freihandform: Form 58">
              <a:extLst>
                <a:ext uri="{FF2B5EF4-FFF2-40B4-BE49-F238E27FC236}">
                  <a16:creationId xmlns:a16="http://schemas.microsoft.com/office/drawing/2014/main" id="{F0432B3D-E149-4E7E-979C-6C1115811DB4}"/>
                </a:ext>
              </a:extLst>
            </p:cNvPr>
            <p:cNvSpPr/>
            <p:nvPr/>
          </p:nvSpPr>
          <p:spPr>
            <a:xfrm>
              <a:off x="1087" y="1150843"/>
              <a:ext cx="1165613" cy="1376451"/>
            </a:xfrm>
            <a:custGeom>
              <a:avLst/>
              <a:gdLst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463511 w 1165613"/>
                <a:gd name="connsiteY3" fmla="*/ 252026 h 1376451"/>
                <a:gd name="connsiteX4" fmla="*/ 710418 w 1165613"/>
                <a:gd name="connsiteY4" fmla="*/ 50791 h 1376451"/>
                <a:gd name="connsiteX5" fmla="*/ 715538 w 1165613"/>
                <a:gd name="connsiteY5" fmla="*/ 0 h 1376451"/>
                <a:gd name="connsiteX6" fmla="*/ 914508 w 1165613"/>
                <a:gd name="connsiteY6" fmla="*/ 0 h 1376451"/>
                <a:gd name="connsiteX7" fmla="*/ 914508 w 1165613"/>
                <a:gd name="connsiteY7" fmla="*/ 352364 h 1376451"/>
                <a:gd name="connsiteX8" fmla="*/ 964378 w 1165613"/>
                <a:gd name="connsiteY8" fmla="*/ 357391 h 1376451"/>
                <a:gd name="connsiteX9" fmla="*/ 1165613 w 1165613"/>
                <a:gd name="connsiteY9" fmla="*/ 604298 h 1376451"/>
                <a:gd name="connsiteX10" fmla="*/ 964378 w 1165613"/>
                <a:gd name="connsiteY10" fmla="*/ 851205 h 1376451"/>
                <a:gd name="connsiteX11" fmla="*/ 914508 w 1165613"/>
                <a:gd name="connsiteY11" fmla="*/ 856232 h 1376451"/>
                <a:gd name="connsiteX12" fmla="*/ 914508 w 1165613"/>
                <a:gd name="connsiteY12" fmla="*/ 1150844 h 1376451"/>
                <a:gd name="connsiteX13" fmla="*/ 712875 w 1165613"/>
                <a:gd name="connsiteY13" fmla="*/ 1150844 h 1376451"/>
                <a:gd name="connsiteX14" fmla="*/ 710418 w 1165613"/>
                <a:gd name="connsiteY14" fmla="*/ 1175216 h 1376451"/>
                <a:gd name="connsiteX15" fmla="*/ 463511 w 1165613"/>
                <a:gd name="connsiteY15" fmla="*/ 1376451 h 1376451"/>
                <a:gd name="connsiteX16" fmla="*/ 216604 w 1165613"/>
                <a:gd name="connsiteY16" fmla="*/ 1175216 h 1376451"/>
                <a:gd name="connsiteX17" fmla="*/ 214147 w 1165613"/>
                <a:gd name="connsiteY17" fmla="*/ 1150844 h 1376451"/>
                <a:gd name="connsiteX18" fmla="*/ 0 w 1165613"/>
                <a:gd name="connsiteY18" fmla="*/ 1150844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216604 w 1165613"/>
                <a:gd name="connsiteY2" fmla="*/ 50791 h 1376451"/>
                <a:gd name="connsiteX3" fmla="*/ 710418 w 1165613"/>
                <a:gd name="connsiteY3" fmla="*/ 50791 h 1376451"/>
                <a:gd name="connsiteX4" fmla="*/ 715538 w 1165613"/>
                <a:gd name="connsiteY4" fmla="*/ 0 h 1376451"/>
                <a:gd name="connsiteX5" fmla="*/ 914508 w 1165613"/>
                <a:gd name="connsiteY5" fmla="*/ 0 h 1376451"/>
                <a:gd name="connsiteX6" fmla="*/ 914508 w 1165613"/>
                <a:gd name="connsiteY6" fmla="*/ 352364 h 1376451"/>
                <a:gd name="connsiteX7" fmla="*/ 964378 w 1165613"/>
                <a:gd name="connsiteY7" fmla="*/ 357391 h 1376451"/>
                <a:gd name="connsiteX8" fmla="*/ 1165613 w 1165613"/>
                <a:gd name="connsiteY8" fmla="*/ 604298 h 1376451"/>
                <a:gd name="connsiteX9" fmla="*/ 964378 w 1165613"/>
                <a:gd name="connsiteY9" fmla="*/ 851205 h 1376451"/>
                <a:gd name="connsiteX10" fmla="*/ 914508 w 1165613"/>
                <a:gd name="connsiteY10" fmla="*/ 856232 h 1376451"/>
                <a:gd name="connsiteX11" fmla="*/ 914508 w 1165613"/>
                <a:gd name="connsiteY11" fmla="*/ 1150844 h 1376451"/>
                <a:gd name="connsiteX12" fmla="*/ 712875 w 1165613"/>
                <a:gd name="connsiteY12" fmla="*/ 1150844 h 1376451"/>
                <a:gd name="connsiteX13" fmla="*/ 710418 w 1165613"/>
                <a:gd name="connsiteY13" fmla="*/ 1175216 h 1376451"/>
                <a:gd name="connsiteX14" fmla="*/ 463511 w 1165613"/>
                <a:gd name="connsiteY14" fmla="*/ 1376451 h 1376451"/>
                <a:gd name="connsiteX15" fmla="*/ 216604 w 1165613"/>
                <a:gd name="connsiteY15" fmla="*/ 1175216 h 1376451"/>
                <a:gd name="connsiteX16" fmla="*/ 214147 w 1165613"/>
                <a:gd name="connsiteY16" fmla="*/ 1150844 h 1376451"/>
                <a:gd name="connsiteX17" fmla="*/ 0 w 1165613"/>
                <a:gd name="connsiteY17" fmla="*/ 1150844 h 1376451"/>
                <a:gd name="connsiteX18" fmla="*/ 0 w 1165613"/>
                <a:gd name="connsiteY18" fmla="*/ 0 h 1376451"/>
                <a:gd name="connsiteX0" fmla="*/ 0 w 1165613"/>
                <a:gd name="connsiteY0" fmla="*/ 0 h 1376451"/>
                <a:gd name="connsiteX1" fmla="*/ 211484 w 1165613"/>
                <a:gd name="connsiteY1" fmla="*/ 0 h 1376451"/>
                <a:gd name="connsiteX2" fmla="*/ 710418 w 1165613"/>
                <a:gd name="connsiteY2" fmla="*/ 50791 h 1376451"/>
                <a:gd name="connsiteX3" fmla="*/ 715538 w 1165613"/>
                <a:gd name="connsiteY3" fmla="*/ 0 h 1376451"/>
                <a:gd name="connsiteX4" fmla="*/ 914508 w 1165613"/>
                <a:gd name="connsiteY4" fmla="*/ 0 h 1376451"/>
                <a:gd name="connsiteX5" fmla="*/ 914508 w 1165613"/>
                <a:gd name="connsiteY5" fmla="*/ 352364 h 1376451"/>
                <a:gd name="connsiteX6" fmla="*/ 964378 w 1165613"/>
                <a:gd name="connsiteY6" fmla="*/ 357391 h 1376451"/>
                <a:gd name="connsiteX7" fmla="*/ 1165613 w 1165613"/>
                <a:gd name="connsiteY7" fmla="*/ 604298 h 1376451"/>
                <a:gd name="connsiteX8" fmla="*/ 964378 w 1165613"/>
                <a:gd name="connsiteY8" fmla="*/ 851205 h 1376451"/>
                <a:gd name="connsiteX9" fmla="*/ 914508 w 1165613"/>
                <a:gd name="connsiteY9" fmla="*/ 856232 h 1376451"/>
                <a:gd name="connsiteX10" fmla="*/ 914508 w 1165613"/>
                <a:gd name="connsiteY10" fmla="*/ 1150844 h 1376451"/>
                <a:gd name="connsiteX11" fmla="*/ 712875 w 1165613"/>
                <a:gd name="connsiteY11" fmla="*/ 1150844 h 1376451"/>
                <a:gd name="connsiteX12" fmla="*/ 710418 w 1165613"/>
                <a:gd name="connsiteY12" fmla="*/ 1175216 h 1376451"/>
                <a:gd name="connsiteX13" fmla="*/ 463511 w 1165613"/>
                <a:gd name="connsiteY13" fmla="*/ 1376451 h 1376451"/>
                <a:gd name="connsiteX14" fmla="*/ 216604 w 1165613"/>
                <a:gd name="connsiteY14" fmla="*/ 1175216 h 1376451"/>
                <a:gd name="connsiteX15" fmla="*/ 214147 w 1165613"/>
                <a:gd name="connsiteY15" fmla="*/ 1150844 h 1376451"/>
                <a:gd name="connsiteX16" fmla="*/ 0 w 1165613"/>
                <a:gd name="connsiteY16" fmla="*/ 1150844 h 1376451"/>
                <a:gd name="connsiteX17" fmla="*/ 0 w 1165613"/>
                <a:gd name="connsiteY17" fmla="*/ 0 h 1376451"/>
                <a:gd name="connsiteX0" fmla="*/ 0 w 1165613"/>
                <a:gd name="connsiteY0" fmla="*/ 0 h 1376451"/>
                <a:gd name="connsiteX1" fmla="*/ 710418 w 1165613"/>
                <a:gd name="connsiteY1" fmla="*/ 50791 h 1376451"/>
                <a:gd name="connsiteX2" fmla="*/ 715538 w 1165613"/>
                <a:gd name="connsiteY2" fmla="*/ 0 h 1376451"/>
                <a:gd name="connsiteX3" fmla="*/ 914508 w 1165613"/>
                <a:gd name="connsiteY3" fmla="*/ 0 h 1376451"/>
                <a:gd name="connsiteX4" fmla="*/ 914508 w 1165613"/>
                <a:gd name="connsiteY4" fmla="*/ 352364 h 1376451"/>
                <a:gd name="connsiteX5" fmla="*/ 964378 w 1165613"/>
                <a:gd name="connsiteY5" fmla="*/ 357391 h 1376451"/>
                <a:gd name="connsiteX6" fmla="*/ 1165613 w 1165613"/>
                <a:gd name="connsiteY6" fmla="*/ 604298 h 1376451"/>
                <a:gd name="connsiteX7" fmla="*/ 964378 w 1165613"/>
                <a:gd name="connsiteY7" fmla="*/ 851205 h 1376451"/>
                <a:gd name="connsiteX8" fmla="*/ 914508 w 1165613"/>
                <a:gd name="connsiteY8" fmla="*/ 856232 h 1376451"/>
                <a:gd name="connsiteX9" fmla="*/ 914508 w 1165613"/>
                <a:gd name="connsiteY9" fmla="*/ 1150844 h 1376451"/>
                <a:gd name="connsiteX10" fmla="*/ 712875 w 1165613"/>
                <a:gd name="connsiteY10" fmla="*/ 1150844 h 1376451"/>
                <a:gd name="connsiteX11" fmla="*/ 710418 w 1165613"/>
                <a:gd name="connsiteY11" fmla="*/ 1175216 h 1376451"/>
                <a:gd name="connsiteX12" fmla="*/ 463511 w 1165613"/>
                <a:gd name="connsiteY12" fmla="*/ 1376451 h 1376451"/>
                <a:gd name="connsiteX13" fmla="*/ 216604 w 1165613"/>
                <a:gd name="connsiteY13" fmla="*/ 1175216 h 1376451"/>
                <a:gd name="connsiteX14" fmla="*/ 214147 w 1165613"/>
                <a:gd name="connsiteY14" fmla="*/ 1150844 h 1376451"/>
                <a:gd name="connsiteX15" fmla="*/ 0 w 1165613"/>
                <a:gd name="connsiteY15" fmla="*/ 1150844 h 1376451"/>
                <a:gd name="connsiteX16" fmla="*/ 0 w 1165613"/>
                <a:gd name="connsiteY16" fmla="*/ 0 h 1376451"/>
                <a:gd name="connsiteX0" fmla="*/ 0 w 1165613"/>
                <a:gd name="connsiteY0" fmla="*/ 0 h 1376451"/>
                <a:gd name="connsiteX1" fmla="*/ 715538 w 1165613"/>
                <a:gd name="connsiteY1" fmla="*/ 0 h 1376451"/>
                <a:gd name="connsiteX2" fmla="*/ 914508 w 1165613"/>
                <a:gd name="connsiteY2" fmla="*/ 0 h 1376451"/>
                <a:gd name="connsiteX3" fmla="*/ 914508 w 1165613"/>
                <a:gd name="connsiteY3" fmla="*/ 352364 h 1376451"/>
                <a:gd name="connsiteX4" fmla="*/ 964378 w 1165613"/>
                <a:gd name="connsiteY4" fmla="*/ 357391 h 1376451"/>
                <a:gd name="connsiteX5" fmla="*/ 1165613 w 1165613"/>
                <a:gd name="connsiteY5" fmla="*/ 604298 h 1376451"/>
                <a:gd name="connsiteX6" fmla="*/ 964378 w 1165613"/>
                <a:gd name="connsiteY6" fmla="*/ 851205 h 1376451"/>
                <a:gd name="connsiteX7" fmla="*/ 914508 w 1165613"/>
                <a:gd name="connsiteY7" fmla="*/ 856232 h 1376451"/>
                <a:gd name="connsiteX8" fmla="*/ 914508 w 1165613"/>
                <a:gd name="connsiteY8" fmla="*/ 1150844 h 1376451"/>
                <a:gd name="connsiteX9" fmla="*/ 712875 w 1165613"/>
                <a:gd name="connsiteY9" fmla="*/ 1150844 h 1376451"/>
                <a:gd name="connsiteX10" fmla="*/ 710418 w 1165613"/>
                <a:gd name="connsiteY10" fmla="*/ 1175216 h 1376451"/>
                <a:gd name="connsiteX11" fmla="*/ 463511 w 1165613"/>
                <a:gd name="connsiteY11" fmla="*/ 1376451 h 1376451"/>
                <a:gd name="connsiteX12" fmla="*/ 216604 w 1165613"/>
                <a:gd name="connsiteY12" fmla="*/ 1175216 h 1376451"/>
                <a:gd name="connsiteX13" fmla="*/ 214147 w 1165613"/>
                <a:gd name="connsiteY13" fmla="*/ 1150844 h 1376451"/>
                <a:gd name="connsiteX14" fmla="*/ 0 w 1165613"/>
                <a:gd name="connsiteY14" fmla="*/ 1150844 h 1376451"/>
                <a:gd name="connsiteX15" fmla="*/ 0 w 1165613"/>
                <a:gd name="connsiteY15" fmla="*/ 0 h 1376451"/>
                <a:gd name="connsiteX0" fmla="*/ 0 w 1165613"/>
                <a:gd name="connsiteY0" fmla="*/ 0 h 1376451"/>
                <a:gd name="connsiteX1" fmla="*/ 914508 w 1165613"/>
                <a:gd name="connsiteY1" fmla="*/ 0 h 1376451"/>
                <a:gd name="connsiteX2" fmla="*/ 914508 w 1165613"/>
                <a:gd name="connsiteY2" fmla="*/ 352364 h 1376451"/>
                <a:gd name="connsiteX3" fmla="*/ 964378 w 1165613"/>
                <a:gd name="connsiteY3" fmla="*/ 357391 h 1376451"/>
                <a:gd name="connsiteX4" fmla="*/ 1165613 w 1165613"/>
                <a:gd name="connsiteY4" fmla="*/ 604298 h 1376451"/>
                <a:gd name="connsiteX5" fmla="*/ 964378 w 1165613"/>
                <a:gd name="connsiteY5" fmla="*/ 851205 h 1376451"/>
                <a:gd name="connsiteX6" fmla="*/ 914508 w 1165613"/>
                <a:gd name="connsiteY6" fmla="*/ 856232 h 1376451"/>
                <a:gd name="connsiteX7" fmla="*/ 914508 w 1165613"/>
                <a:gd name="connsiteY7" fmla="*/ 1150844 h 1376451"/>
                <a:gd name="connsiteX8" fmla="*/ 712875 w 1165613"/>
                <a:gd name="connsiteY8" fmla="*/ 1150844 h 1376451"/>
                <a:gd name="connsiteX9" fmla="*/ 710418 w 1165613"/>
                <a:gd name="connsiteY9" fmla="*/ 1175216 h 1376451"/>
                <a:gd name="connsiteX10" fmla="*/ 463511 w 1165613"/>
                <a:gd name="connsiteY10" fmla="*/ 1376451 h 1376451"/>
                <a:gd name="connsiteX11" fmla="*/ 216604 w 1165613"/>
                <a:gd name="connsiteY11" fmla="*/ 1175216 h 1376451"/>
                <a:gd name="connsiteX12" fmla="*/ 214147 w 1165613"/>
                <a:gd name="connsiteY12" fmla="*/ 1150844 h 1376451"/>
                <a:gd name="connsiteX13" fmla="*/ 0 w 1165613"/>
                <a:gd name="connsiteY13" fmla="*/ 1150844 h 1376451"/>
                <a:gd name="connsiteX14" fmla="*/ 0 w 1165613"/>
                <a:gd name="connsiteY14" fmla="*/ 0 h 13764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165613" h="1376451">
                  <a:moveTo>
                    <a:pt x="0" y="0"/>
                  </a:moveTo>
                  <a:lnTo>
                    <a:pt x="914508" y="0"/>
                  </a:lnTo>
                  <a:lnTo>
                    <a:pt x="914508" y="352364"/>
                  </a:lnTo>
                  <a:lnTo>
                    <a:pt x="964378" y="357391"/>
                  </a:lnTo>
                  <a:cubicBezTo>
                    <a:pt x="1079223" y="380892"/>
                    <a:pt x="1165613" y="482506"/>
                    <a:pt x="1165613" y="604298"/>
                  </a:cubicBezTo>
                  <a:cubicBezTo>
                    <a:pt x="1165613" y="726090"/>
                    <a:pt x="1079223" y="827704"/>
                    <a:pt x="964378" y="851205"/>
                  </a:cubicBezTo>
                  <a:lnTo>
                    <a:pt x="914508" y="856232"/>
                  </a:lnTo>
                  <a:lnTo>
                    <a:pt x="914508" y="1150844"/>
                  </a:lnTo>
                  <a:lnTo>
                    <a:pt x="712875" y="1150844"/>
                  </a:lnTo>
                  <a:lnTo>
                    <a:pt x="710418" y="1175216"/>
                  </a:lnTo>
                  <a:cubicBezTo>
                    <a:pt x="686917" y="1290061"/>
                    <a:pt x="585303" y="1376451"/>
                    <a:pt x="463511" y="1376451"/>
                  </a:cubicBezTo>
                  <a:cubicBezTo>
                    <a:pt x="341719" y="1376451"/>
                    <a:pt x="240105" y="1290061"/>
                    <a:pt x="216604" y="1175216"/>
                  </a:cubicBezTo>
                  <a:lnTo>
                    <a:pt x="214147" y="1150844"/>
                  </a:lnTo>
                  <a:lnTo>
                    <a:pt x="0" y="1150844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r>
                <a:rPr lang="de-DE" dirty="0"/>
                <a:t> </a:t>
              </a:r>
              <a:endParaRPr lang="de-AT" dirty="0"/>
            </a:p>
          </p:txBody>
        </p:sp>
        <p:sp>
          <p:nvSpPr>
            <p:cNvPr id="60" name="Freihandform: Form 59">
              <a:extLst>
                <a:ext uri="{FF2B5EF4-FFF2-40B4-BE49-F238E27FC236}">
                  <a16:creationId xmlns:a16="http://schemas.microsoft.com/office/drawing/2014/main" id="{E123DEFE-232A-4AA8-8149-E1723288C629}"/>
                </a:ext>
              </a:extLst>
            </p:cNvPr>
            <p:cNvSpPr/>
            <p:nvPr/>
          </p:nvSpPr>
          <p:spPr>
            <a:xfrm>
              <a:off x="8225355" y="2301686"/>
              <a:ext cx="917558" cy="1098009"/>
            </a:xfrm>
            <a:custGeom>
              <a:avLst/>
              <a:gdLst>
                <a:gd name="connsiteX0" fmla="*/ 0 w 914508"/>
                <a:gd name="connsiteY0" fmla="*/ 0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0 w 914508"/>
                <a:gd name="connsiteY0" fmla="*/ 379341 h 1150844"/>
                <a:gd name="connsiteX1" fmla="*/ 1087 w 914508"/>
                <a:gd name="connsiteY1" fmla="*/ 0 h 1150844"/>
                <a:gd name="connsiteX2" fmla="*/ 1087 w 914508"/>
                <a:gd name="connsiteY2" fmla="*/ 52835 h 1150844"/>
                <a:gd name="connsiteX3" fmla="*/ 221232 w 914508"/>
                <a:gd name="connsiteY3" fmla="*/ 52835 h 1150844"/>
                <a:gd name="connsiteX4" fmla="*/ 223689 w 914508"/>
                <a:gd name="connsiteY4" fmla="*/ 77208 h 1150844"/>
                <a:gd name="connsiteX5" fmla="*/ 470596 w 914508"/>
                <a:gd name="connsiteY5" fmla="*/ 278443 h 1150844"/>
                <a:gd name="connsiteX6" fmla="*/ 717503 w 914508"/>
                <a:gd name="connsiteY6" fmla="*/ 77208 h 1150844"/>
                <a:gd name="connsiteX7" fmla="*/ 719960 w 914508"/>
                <a:gd name="connsiteY7" fmla="*/ 52835 h 1150844"/>
                <a:gd name="connsiteX8" fmla="*/ 914508 w 914508"/>
                <a:gd name="connsiteY8" fmla="*/ 52835 h 1150844"/>
                <a:gd name="connsiteX9" fmla="*/ 914508 w 914508"/>
                <a:gd name="connsiteY9" fmla="*/ 1150844 h 1150844"/>
                <a:gd name="connsiteX10" fmla="*/ 914507 w 914508"/>
                <a:gd name="connsiteY10" fmla="*/ 1150844 h 1150844"/>
                <a:gd name="connsiteX11" fmla="*/ 914507 w 914508"/>
                <a:gd name="connsiteY11" fmla="*/ 1150843 h 1150844"/>
                <a:gd name="connsiteX12" fmla="*/ 722526 w 914508"/>
                <a:gd name="connsiteY12" fmla="*/ 1150843 h 1150844"/>
                <a:gd name="connsiteX13" fmla="*/ 722622 w 914508"/>
                <a:gd name="connsiteY13" fmla="*/ 1149890 h 1150844"/>
                <a:gd name="connsiteX14" fmla="*/ 470595 w 914508"/>
                <a:gd name="connsiteY14" fmla="*/ 897863 h 1150844"/>
                <a:gd name="connsiteX15" fmla="*/ 218568 w 914508"/>
                <a:gd name="connsiteY15" fmla="*/ 1149890 h 1150844"/>
                <a:gd name="connsiteX16" fmla="*/ 218664 w 914508"/>
                <a:gd name="connsiteY16" fmla="*/ 1150843 h 1150844"/>
                <a:gd name="connsiteX17" fmla="*/ 0 w 914508"/>
                <a:gd name="connsiteY17" fmla="*/ 1150843 h 1150844"/>
                <a:gd name="connsiteX18" fmla="*/ 0 w 914508"/>
                <a:gd name="connsiteY18" fmla="*/ 882088 h 1150844"/>
                <a:gd name="connsiteX19" fmla="*/ 44309 w 914508"/>
                <a:gd name="connsiteY19" fmla="*/ 877621 h 1150844"/>
                <a:gd name="connsiteX20" fmla="*/ 245543 w 914508"/>
                <a:gd name="connsiteY20" fmla="*/ 630714 h 1150844"/>
                <a:gd name="connsiteX21" fmla="*/ 44309 w 914508"/>
                <a:gd name="connsiteY21" fmla="*/ 383807 h 1150844"/>
                <a:gd name="connsiteX22" fmla="*/ 0 w 914508"/>
                <a:gd name="connsiteY22" fmla="*/ 379341 h 1150844"/>
                <a:gd name="connsiteX0" fmla="*/ 17359 w 931867"/>
                <a:gd name="connsiteY0" fmla="*/ 326506 h 1098009"/>
                <a:gd name="connsiteX1" fmla="*/ 18446 w 931867"/>
                <a:gd name="connsiteY1" fmla="*/ 0 h 1098009"/>
                <a:gd name="connsiteX2" fmla="*/ 238591 w 931867"/>
                <a:gd name="connsiteY2" fmla="*/ 0 h 1098009"/>
                <a:gd name="connsiteX3" fmla="*/ 241048 w 931867"/>
                <a:gd name="connsiteY3" fmla="*/ 24373 h 1098009"/>
                <a:gd name="connsiteX4" fmla="*/ 487955 w 931867"/>
                <a:gd name="connsiteY4" fmla="*/ 225608 h 1098009"/>
                <a:gd name="connsiteX5" fmla="*/ 734862 w 931867"/>
                <a:gd name="connsiteY5" fmla="*/ 24373 h 1098009"/>
                <a:gd name="connsiteX6" fmla="*/ 737319 w 931867"/>
                <a:gd name="connsiteY6" fmla="*/ 0 h 1098009"/>
                <a:gd name="connsiteX7" fmla="*/ 931867 w 931867"/>
                <a:gd name="connsiteY7" fmla="*/ 0 h 1098009"/>
                <a:gd name="connsiteX8" fmla="*/ 931867 w 931867"/>
                <a:gd name="connsiteY8" fmla="*/ 1098009 h 1098009"/>
                <a:gd name="connsiteX9" fmla="*/ 931866 w 931867"/>
                <a:gd name="connsiteY9" fmla="*/ 1098009 h 1098009"/>
                <a:gd name="connsiteX10" fmla="*/ 931866 w 931867"/>
                <a:gd name="connsiteY10" fmla="*/ 1098008 h 1098009"/>
                <a:gd name="connsiteX11" fmla="*/ 739885 w 931867"/>
                <a:gd name="connsiteY11" fmla="*/ 1098008 h 1098009"/>
                <a:gd name="connsiteX12" fmla="*/ 739981 w 931867"/>
                <a:gd name="connsiteY12" fmla="*/ 1097055 h 1098009"/>
                <a:gd name="connsiteX13" fmla="*/ 487954 w 931867"/>
                <a:gd name="connsiteY13" fmla="*/ 845028 h 1098009"/>
                <a:gd name="connsiteX14" fmla="*/ 235927 w 931867"/>
                <a:gd name="connsiteY14" fmla="*/ 1097055 h 1098009"/>
                <a:gd name="connsiteX15" fmla="*/ 236023 w 931867"/>
                <a:gd name="connsiteY15" fmla="*/ 1098008 h 1098009"/>
                <a:gd name="connsiteX16" fmla="*/ 17359 w 931867"/>
                <a:gd name="connsiteY16" fmla="*/ 1098008 h 1098009"/>
                <a:gd name="connsiteX17" fmla="*/ 17359 w 931867"/>
                <a:gd name="connsiteY17" fmla="*/ 829253 h 1098009"/>
                <a:gd name="connsiteX18" fmla="*/ 61668 w 931867"/>
                <a:gd name="connsiteY18" fmla="*/ 824786 h 1098009"/>
                <a:gd name="connsiteX19" fmla="*/ 262902 w 931867"/>
                <a:gd name="connsiteY19" fmla="*/ 577879 h 1098009"/>
                <a:gd name="connsiteX20" fmla="*/ 61668 w 931867"/>
                <a:gd name="connsiteY20" fmla="*/ 330972 h 1098009"/>
                <a:gd name="connsiteX21" fmla="*/ 17359 w 931867"/>
                <a:gd name="connsiteY21" fmla="*/ 326506 h 1098009"/>
                <a:gd name="connsiteX0" fmla="*/ 3050 w 917558"/>
                <a:gd name="connsiteY0" fmla="*/ 326506 h 1098009"/>
                <a:gd name="connsiteX1" fmla="*/ 4137 w 917558"/>
                <a:gd name="connsiteY1" fmla="*/ 0 h 1098009"/>
                <a:gd name="connsiteX2" fmla="*/ 224282 w 917558"/>
                <a:gd name="connsiteY2" fmla="*/ 0 h 1098009"/>
                <a:gd name="connsiteX3" fmla="*/ 226739 w 917558"/>
                <a:gd name="connsiteY3" fmla="*/ 24373 h 1098009"/>
                <a:gd name="connsiteX4" fmla="*/ 473646 w 917558"/>
                <a:gd name="connsiteY4" fmla="*/ 225608 h 1098009"/>
                <a:gd name="connsiteX5" fmla="*/ 720553 w 917558"/>
                <a:gd name="connsiteY5" fmla="*/ 24373 h 1098009"/>
                <a:gd name="connsiteX6" fmla="*/ 723010 w 917558"/>
                <a:gd name="connsiteY6" fmla="*/ 0 h 1098009"/>
                <a:gd name="connsiteX7" fmla="*/ 917558 w 917558"/>
                <a:gd name="connsiteY7" fmla="*/ 0 h 1098009"/>
                <a:gd name="connsiteX8" fmla="*/ 917558 w 917558"/>
                <a:gd name="connsiteY8" fmla="*/ 1098009 h 1098009"/>
                <a:gd name="connsiteX9" fmla="*/ 917557 w 917558"/>
                <a:gd name="connsiteY9" fmla="*/ 1098009 h 1098009"/>
                <a:gd name="connsiteX10" fmla="*/ 917557 w 917558"/>
                <a:gd name="connsiteY10" fmla="*/ 1098008 h 1098009"/>
                <a:gd name="connsiteX11" fmla="*/ 725576 w 917558"/>
                <a:gd name="connsiteY11" fmla="*/ 1098008 h 1098009"/>
                <a:gd name="connsiteX12" fmla="*/ 725672 w 917558"/>
                <a:gd name="connsiteY12" fmla="*/ 1097055 h 1098009"/>
                <a:gd name="connsiteX13" fmla="*/ 473645 w 917558"/>
                <a:gd name="connsiteY13" fmla="*/ 845028 h 1098009"/>
                <a:gd name="connsiteX14" fmla="*/ 221618 w 917558"/>
                <a:gd name="connsiteY14" fmla="*/ 1097055 h 1098009"/>
                <a:gd name="connsiteX15" fmla="*/ 221714 w 917558"/>
                <a:gd name="connsiteY15" fmla="*/ 1098008 h 1098009"/>
                <a:gd name="connsiteX16" fmla="*/ 3050 w 917558"/>
                <a:gd name="connsiteY16" fmla="*/ 1098008 h 1098009"/>
                <a:gd name="connsiteX17" fmla="*/ 3050 w 917558"/>
                <a:gd name="connsiteY17" fmla="*/ 829253 h 1098009"/>
                <a:gd name="connsiteX18" fmla="*/ 47359 w 917558"/>
                <a:gd name="connsiteY18" fmla="*/ 824786 h 1098009"/>
                <a:gd name="connsiteX19" fmla="*/ 248593 w 917558"/>
                <a:gd name="connsiteY19" fmla="*/ 577879 h 1098009"/>
                <a:gd name="connsiteX20" fmla="*/ 47359 w 917558"/>
                <a:gd name="connsiteY20" fmla="*/ 330972 h 1098009"/>
                <a:gd name="connsiteX21" fmla="*/ 3050 w 917558"/>
                <a:gd name="connsiteY21" fmla="*/ 326506 h 109800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917558" h="1098009">
                  <a:moveTo>
                    <a:pt x="3050" y="326506"/>
                  </a:moveTo>
                  <a:cubicBezTo>
                    <a:pt x="-4154" y="271344"/>
                    <a:pt x="3593" y="163253"/>
                    <a:pt x="4137" y="0"/>
                  </a:cubicBezTo>
                  <a:lnTo>
                    <a:pt x="224282" y="0"/>
                  </a:lnTo>
                  <a:lnTo>
                    <a:pt x="226739" y="24373"/>
                  </a:lnTo>
                  <a:cubicBezTo>
                    <a:pt x="250240" y="139218"/>
                    <a:pt x="351854" y="225608"/>
                    <a:pt x="473646" y="225608"/>
                  </a:cubicBezTo>
                  <a:cubicBezTo>
                    <a:pt x="595438" y="225608"/>
                    <a:pt x="697052" y="139218"/>
                    <a:pt x="720553" y="24373"/>
                  </a:cubicBezTo>
                  <a:lnTo>
                    <a:pt x="723010" y="0"/>
                  </a:lnTo>
                  <a:lnTo>
                    <a:pt x="917558" y="0"/>
                  </a:lnTo>
                  <a:lnTo>
                    <a:pt x="917558" y="1098009"/>
                  </a:lnTo>
                  <a:lnTo>
                    <a:pt x="917557" y="1098009"/>
                  </a:lnTo>
                  <a:lnTo>
                    <a:pt x="917557" y="1098008"/>
                  </a:lnTo>
                  <a:lnTo>
                    <a:pt x="725576" y="1098008"/>
                  </a:lnTo>
                  <a:cubicBezTo>
                    <a:pt x="725608" y="1097690"/>
                    <a:pt x="725640" y="1097373"/>
                    <a:pt x="725672" y="1097055"/>
                  </a:cubicBezTo>
                  <a:cubicBezTo>
                    <a:pt x="725672" y="957864"/>
                    <a:pt x="612836" y="845028"/>
                    <a:pt x="473645" y="845028"/>
                  </a:cubicBezTo>
                  <a:cubicBezTo>
                    <a:pt x="334454" y="845028"/>
                    <a:pt x="221618" y="957864"/>
                    <a:pt x="221618" y="1097055"/>
                  </a:cubicBezTo>
                  <a:cubicBezTo>
                    <a:pt x="221650" y="1097373"/>
                    <a:pt x="221682" y="1097690"/>
                    <a:pt x="221714" y="1098008"/>
                  </a:cubicBezTo>
                  <a:lnTo>
                    <a:pt x="3050" y="1098008"/>
                  </a:lnTo>
                  <a:lnTo>
                    <a:pt x="3050" y="829253"/>
                  </a:lnTo>
                  <a:lnTo>
                    <a:pt x="47359" y="824786"/>
                  </a:lnTo>
                  <a:cubicBezTo>
                    <a:pt x="162203" y="801285"/>
                    <a:pt x="248593" y="699671"/>
                    <a:pt x="248593" y="577879"/>
                  </a:cubicBezTo>
                  <a:cubicBezTo>
                    <a:pt x="248593" y="456087"/>
                    <a:pt x="162203" y="354473"/>
                    <a:pt x="47359" y="330972"/>
                  </a:cubicBezTo>
                  <a:lnTo>
                    <a:pt x="3050" y="326506"/>
                  </a:lnTo>
                  <a:close/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 w="28575"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de-AT" dirty="0"/>
            </a:p>
          </p:txBody>
        </p:sp>
      </p:grpSp>
      <p:sp>
        <p:nvSpPr>
          <p:cNvPr id="61" name="Freihandform: Form 60">
            <a:extLst>
              <a:ext uri="{FF2B5EF4-FFF2-40B4-BE49-F238E27FC236}">
                <a16:creationId xmlns:a16="http://schemas.microsoft.com/office/drawing/2014/main" id="{80ABD4CC-1D8B-4D8D-AE42-50B9D3F8AACD}"/>
              </a:ext>
            </a:extLst>
          </p:cNvPr>
          <p:cNvSpPr/>
          <p:nvPr/>
        </p:nvSpPr>
        <p:spPr>
          <a:xfrm>
            <a:off x="3372938" y="4301799"/>
            <a:ext cx="1442308" cy="1399584"/>
          </a:xfrm>
          <a:custGeom>
            <a:avLst/>
            <a:gdLst>
              <a:gd name="connsiteX0" fmla="*/ 716351 w 1442308"/>
              <a:gd name="connsiteY0" fmla="*/ 0 h 1399584"/>
              <a:gd name="connsiteX1" fmla="*/ 963258 w 1442308"/>
              <a:gd name="connsiteY1" fmla="*/ 201234 h 1399584"/>
              <a:gd name="connsiteX2" fmla="*/ 968047 w 1442308"/>
              <a:gd name="connsiteY2" fmla="*/ 248740 h 1399584"/>
              <a:gd name="connsiteX3" fmla="*/ 1199604 w 1442308"/>
              <a:gd name="connsiteY3" fmla="*/ 248740 h 1399584"/>
              <a:gd name="connsiteX4" fmla="*/ 1199604 w 1442308"/>
              <a:gd name="connsiteY4" fmla="*/ 605239 h 1399584"/>
              <a:gd name="connsiteX5" fmla="*/ 1241074 w 1442308"/>
              <a:gd name="connsiteY5" fmla="*/ 609420 h 1399584"/>
              <a:gd name="connsiteX6" fmla="*/ 1442308 w 1442308"/>
              <a:gd name="connsiteY6" fmla="*/ 856326 h 1399584"/>
              <a:gd name="connsiteX7" fmla="*/ 1241074 w 1442308"/>
              <a:gd name="connsiteY7" fmla="*/ 1103233 h 1399584"/>
              <a:gd name="connsiteX8" fmla="*/ 1199604 w 1442308"/>
              <a:gd name="connsiteY8" fmla="*/ 1107413 h 1399584"/>
              <a:gd name="connsiteX9" fmla="*/ 1199604 w 1442308"/>
              <a:gd name="connsiteY9" fmla="*/ 1399584 h 1399584"/>
              <a:gd name="connsiteX10" fmla="*/ 978651 w 1442308"/>
              <a:gd name="connsiteY10" fmla="*/ 1399584 h 1399584"/>
              <a:gd name="connsiteX11" fmla="*/ 974289 w 1442308"/>
              <a:gd name="connsiteY11" fmla="*/ 1356318 h 1399584"/>
              <a:gd name="connsiteX12" fmla="*/ 727382 w 1442308"/>
              <a:gd name="connsiteY12" fmla="*/ 1155084 h 1399584"/>
              <a:gd name="connsiteX13" fmla="*/ 480475 w 1442308"/>
              <a:gd name="connsiteY13" fmla="*/ 1356318 h 1399584"/>
              <a:gd name="connsiteX14" fmla="*/ 476114 w 1442308"/>
              <a:gd name="connsiteY14" fmla="*/ 1399584 h 1399584"/>
              <a:gd name="connsiteX15" fmla="*/ 285096 w 1442308"/>
              <a:gd name="connsiteY15" fmla="*/ 1399584 h 1399584"/>
              <a:gd name="connsiteX16" fmla="*/ 285096 w 1442308"/>
              <a:gd name="connsiteY16" fmla="*/ 1105020 h 1399584"/>
              <a:gd name="connsiteX17" fmla="*/ 252027 w 1442308"/>
              <a:gd name="connsiteY17" fmla="*/ 1108353 h 1399584"/>
              <a:gd name="connsiteX18" fmla="*/ 0 w 1442308"/>
              <a:gd name="connsiteY18" fmla="*/ 856326 h 1399584"/>
              <a:gd name="connsiteX19" fmla="*/ 252027 w 1442308"/>
              <a:gd name="connsiteY19" fmla="*/ 604299 h 1399584"/>
              <a:gd name="connsiteX20" fmla="*/ 285096 w 1442308"/>
              <a:gd name="connsiteY20" fmla="*/ 607633 h 1399584"/>
              <a:gd name="connsiteX21" fmla="*/ 285096 w 1442308"/>
              <a:gd name="connsiteY21" fmla="*/ 248740 h 1399584"/>
              <a:gd name="connsiteX22" fmla="*/ 464656 w 1442308"/>
              <a:gd name="connsiteY22" fmla="*/ 248740 h 1399584"/>
              <a:gd name="connsiteX23" fmla="*/ 469444 w 1442308"/>
              <a:gd name="connsiteY23" fmla="*/ 201234 h 1399584"/>
              <a:gd name="connsiteX24" fmla="*/ 716351 w 1442308"/>
              <a:gd name="connsiteY24" fmla="*/ 0 h 1399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</a:cxnLst>
            <a:rect l="l" t="t" r="r" b="b"/>
            <a:pathLst>
              <a:path w="1442308" h="1399584">
                <a:moveTo>
                  <a:pt x="716351" y="0"/>
                </a:moveTo>
                <a:cubicBezTo>
                  <a:pt x="838143" y="0"/>
                  <a:pt x="939757" y="86390"/>
                  <a:pt x="963258" y="201234"/>
                </a:cubicBezTo>
                <a:lnTo>
                  <a:pt x="968047" y="248740"/>
                </a:lnTo>
                <a:lnTo>
                  <a:pt x="1199604" y="248740"/>
                </a:lnTo>
                <a:lnTo>
                  <a:pt x="1199604" y="605239"/>
                </a:lnTo>
                <a:lnTo>
                  <a:pt x="1241074" y="609420"/>
                </a:lnTo>
                <a:cubicBezTo>
                  <a:pt x="1355918" y="632920"/>
                  <a:pt x="1442308" y="734534"/>
                  <a:pt x="1442308" y="856326"/>
                </a:cubicBezTo>
                <a:cubicBezTo>
                  <a:pt x="1442308" y="978118"/>
                  <a:pt x="1355918" y="1079732"/>
                  <a:pt x="1241074" y="1103233"/>
                </a:cubicBezTo>
                <a:lnTo>
                  <a:pt x="1199604" y="1107413"/>
                </a:lnTo>
                <a:lnTo>
                  <a:pt x="1199604" y="1399584"/>
                </a:lnTo>
                <a:lnTo>
                  <a:pt x="978651" y="1399584"/>
                </a:lnTo>
                <a:lnTo>
                  <a:pt x="974289" y="1356318"/>
                </a:lnTo>
                <a:cubicBezTo>
                  <a:pt x="950788" y="1241474"/>
                  <a:pt x="849174" y="1155084"/>
                  <a:pt x="727382" y="1155084"/>
                </a:cubicBezTo>
                <a:cubicBezTo>
                  <a:pt x="605590" y="1155084"/>
                  <a:pt x="503976" y="1241474"/>
                  <a:pt x="480475" y="1356318"/>
                </a:cubicBezTo>
                <a:lnTo>
                  <a:pt x="476114" y="1399584"/>
                </a:lnTo>
                <a:lnTo>
                  <a:pt x="285096" y="1399584"/>
                </a:lnTo>
                <a:lnTo>
                  <a:pt x="285096" y="1105020"/>
                </a:lnTo>
                <a:lnTo>
                  <a:pt x="252027" y="1108353"/>
                </a:lnTo>
                <a:cubicBezTo>
                  <a:pt x="112836" y="1108353"/>
                  <a:pt x="0" y="995517"/>
                  <a:pt x="0" y="856326"/>
                </a:cubicBezTo>
                <a:cubicBezTo>
                  <a:pt x="0" y="717135"/>
                  <a:pt x="112836" y="604299"/>
                  <a:pt x="252027" y="604299"/>
                </a:cubicBezTo>
                <a:lnTo>
                  <a:pt x="285096" y="607633"/>
                </a:lnTo>
                <a:lnTo>
                  <a:pt x="285096" y="248740"/>
                </a:lnTo>
                <a:lnTo>
                  <a:pt x="464656" y="248740"/>
                </a:lnTo>
                <a:lnTo>
                  <a:pt x="469444" y="201234"/>
                </a:lnTo>
                <a:cubicBezTo>
                  <a:pt x="492945" y="86390"/>
                  <a:pt x="594559" y="0"/>
                  <a:pt x="716351" y="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 w="285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de-AT"/>
          </a:p>
        </p:txBody>
      </p:sp>
      <p:sp>
        <p:nvSpPr>
          <p:cNvPr id="62" name="Rechteck 61">
            <a:extLst>
              <a:ext uri="{FF2B5EF4-FFF2-40B4-BE49-F238E27FC236}">
                <a16:creationId xmlns:a16="http://schemas.microsoft.com/office/drawing/2014/main" id="{1CF3F8DB-CFF6-4A72-97CE-B967C3C9D16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30</a:t>
            </a:r>
          </a:p>
        </p:txBody>
      </p:sp>
      <p:sp>
        <p:nvSpPr>
          <p:cNvPr id="63" name="Rechteck 62">
            <a:extLst>
              <a:ext uri="{FF2B5EF4-FFF2-40B4-BE49-F238E27FC236}">
                <a16:creationId xmlns:a16="http://schemas.microsoft.com/office/drawing/2014/main" id="{1C217C30-3FC5-4F35-91F2-900968FAE4FB}"/>
              </a:ext>
            </a:extLst>
          </p:cNvPr>
          <p:cNvSpPr/>
          <p:nvPr/>
        </p:nvSpPr>
        <p:spPr>
          <a:xfrm>
            <a:off x="-38661" y="-86618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28</a:t>
            </a:r>
          </a:p>
        </p:txBody>
      </p:sp>
      <p:sp>
        <p:nvSpPr>
          <p:cNvPr id="64" name="Rechteck 63">
            <a:extLst>
              <a:ext uri="{FF2B5EF4-FFF2-40B4-BE49-F238E27FC236}">
                <a16:creationId xmlns:a16="http://schemas.microsoft.com/office/drawing/2014/main" id="{2FE7ABED-CBC3-4806-A0A6-D30ABCBFA273}"/>
              </a:ext>
            </a:extLst>
          </p:cNvPr>
          <p:cNvSpPr/>
          <p:nvPr/>
        </p:nvSpPr>
        <p:spPr>
          <a:xfrm>
            <a:off x="-106086" y="580618"/>
            <a:ext cx="1149694" cy="400110"/>
          </a:xfrm>
          <a:prstGeom prst="rect">
            <a:avLst/>
          </a:prstGeom>
          <a:noFill/>
          <a:ln w="3175">
            <a:noFill/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2000" b="1" dirty="0">
                <a:ln w="3175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</a:rPr>
              <a:t>Punkte</a:t>
            </a:r>
            <a:endParaRPr lang="de-AT" sz="2000" b="1" dirty="0">
              <a:ln w="3175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</a:endParaRPr>
          </a:p>
        </p:txBody>
      </p:sp>
      <p:sp>
        <p:nvSpPr>
          <p:cNvPr id="65" name="Rechteck 64">
            <a:extLst>
              <a:ext uri="{FF2B5EF4-FFF2-40B4-BE49-F238E27FC236}">
                <a16:creationId xmlns:a16="http://schemas.microsoft.com/office/drawing/2014/main" id="{1648D1B7-C7F3-406C-9B1C-8DCD3BA7D23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26</a:t>
            </a:r>
          </a:p>
        </p:txBody>
      </p:sp>
      <p:sp>
        <p:nvSpPr>
          <p:cNvPr id="66" name="Rechteck 65">
            <a:extLst>
              <a:ext uri="{FF2B5EF4-FFF2-40B4-BE49-F238E27FC236}">
                <a16:creationId xmlns:a16="http://schemas.microsoft.com/office/drawing/2014/main" id="{DBA8E9C4-0C54-458D-96CE-750167F68F0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24</a:t>
            </a:r>
          </a:p>
        </p:txBody>
      </p:sp>
      <p:sp>
        <p:nvSpPr>
          <p:cNvPr id="67" name="Rechteck 66">
            <a:extLst>
              <a:ext uri="{FF2B5EF4-FFF2-40B4-BE49-F238E27FC236}">
                <a16:creationId xmlns:a16="http://schemas.microsoft.com/office/drawing/2014/main" id="{5DE44FF3-BB11-4DB1-A8DA-11F744891F29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22</a:t>
            </a:r>
          </a:p>
        </p:txBody>
      </p:sp>
      <p:sp>
        <p:nvSpPr>
          <p:cNvPr id="68" name="Rechteck 67">
            <a:extLst>
              <a:ext uri="{FF2B5EF4-FFF2-40B4-BE49-F238E27FC236}">
                <a16:creationId xmlns:a16="http://schemas.microsoft.com/office/drawing/2014/main" id="{331AC611-F0E4-4EDF-B4F5-B887776739AF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20</a:t>
            </a:r>
          </a:p>
        </p:txBody>
      </p:sp>
      <p:sp>
        <p:nvSpPr>
          <p:cNvPr id="69" name="Rechteck 68">
            <a:extLst>
              <a:ext uri="{FF2B5EF4-FFF2-40B4-BE49-F238E27FC236}">
                <a16:creationId xmlns:a16="http://schemas.microsoft.com/office/drawing/2014/main" id="{DF4AB087-1252-46D6-868E-F4CD32A4886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18</a:t>
            </a:r>
          </a:p>
        </p:txBody>
      </p:sp>
      <p:sp>
        <p:nvSpPr>
          <p:cNvPr id="70" name="Rechteck 69">
            <a:extLst>
              <a:ext uri="{FF2B5EF4-FFF2-40B4-BE49-F238E27FC236}">
                <a16:creationId xmlns:a16="http://schemas.microsoft.com/office/drawing/2014/main" id="{8C975C2D-D7EC-43F5-BFC1-B89E3A313F8D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16</a:t>
            </a:r>
          </a:p>
        </p:txBody>
      </p:sp>
      <p:sp>
        <p:nvSpPr>
          <p:cNvPr id="71" name="Rechteck 70">
            <a:extLst>
              <a:ext uri="{FF2B5EF4-FFF2-40B4-BE49-F238E27FC236}">
                <a16:creationId xmlns:a16="http://schemas.microsoft.com/office/drawing/2014/main" id="{A927EB07-46F7-4E5E-A8A0-980B871DD421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14</a:t>
            </a:r>
          </a:p>
        </p:txBody>
      </p:sp>
      <p:sp>
        <p:nvSpPr>
          <p:cNvPr id="72" name="Rechteck 71">
            <a:extLst>
              <a:ext uri="{FF2B5EF4-FFF2-40B4-BE49-F238E27FC236}">
                <a16:creationId xmlns:a16="http://schemas.microsoft.com/office/drawing/2014/main" id="{1B03BD3A-82F4-4B59-A2A6-01FD532FC36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12</a:t>
            </a:r>
          </a:p>
        </p:txBody>
      </p:sp>
      <p:sp>
        <p:nvSpPr>
          <p:cNvPr id="73" name="Rechteck 72">
            <a:extLst>
              <a:ext uri="{FF2B5EF4-FFF2-40B4-BE49-F238E27FC236}">
                <a16:creationId xmlns:a16="http://schemas.microsoft.com/office/drawing/2014/main" id="{F8FA8084-E426-4840-BF35-394551E00388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10</a:t>
            </a:r>
          </a:p>
        </p:txBody>
      </p:sp>
      <p:sp>
        <p:nvSpPr>
          <p:cNvPr id="74" name="Rechteck 73">
            <a:extLst>
              <a:ext uri="{FF2B5EF4-FFF2-40B4-BE49-F238E27FC236}">
                <a16:creationId xmlns:a16="http://schemas.microsoft.com/office/drawing/2014/main" id="{9BF4A042-84E1-4CE8-BD64-71622E61A9B7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8</a:t>
            </a:r>
          </a:p>
        </p:txBody>
      </p:sp>
      <p:sp>
        <p:nvSpPr>
          <p:cNvPr id="75" name="Rechteck 74">
            <a:extLst>
              <a:ext uri="{FF2B5EF4-FFF2-40B4-BE49-F238E27FC236}">
                <a16:creationId xmlns:a16="http://schemas.microsoft.com/office/drawing/2014/main" id="{C170FC07-C92E-4CC4-AAE2-043881DCE99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6</a:t>
            </a:r>
          </a:p>
        </p:txBody>
      </p:sp>
      <p:sp>
        <p:nvSpPr>
          <p:cNvPr id="76" name="Rechteck 75">
            <a:extLst>
              <a:ext uri="{FF2B5EF4-FFF2-40B4-BE49-F238E27FC236}">
                <a16:creationId xmlns:a16="http://schemas.microsoft.com/office/drawing/2014/main" id="{03284AB0-9316-42A7-9628-BB9663CFB29A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4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7" name="Rechteck 76">
            <a:extLst>
              <a:ext uri="{FF2B5EF4-FFF2-40B4-BE49-F238E27FC236}">
                <a16:creationId xmlns:a16="http://schemas.microsoft.com/office/drawing/2014/main" id="{7CDC8957-711C-405B-A9F7-5B53BCE95C2C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2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8" name="Rechteck 77">
            <a:extLst>
              <a:ext uri="{FF2B5EF4-FFF2-40B4-BE49-F238E27FC236}">
                <a16:creationId xmlns:a16="http://schemas.microsoft.com/office/drawing/2014/main" id="{14B13E3A-6444-4815-B48E-1C388C97C616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1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79" name="Rechteck 78">
            <a:extLst>
              <a:ext uri="{FF2B5EF4-FFF2-40B4-BE49-F238E27FC236}">
                <a16:creationId xmlns:a16="http://schemas.microsoft.com/office/drawing/2014/main" id="{F2B60730-C307-46A6-A91E-57E133FD4254}"/>
              </a:ext>
            </a:extLst>
          </p:cNvPr>
          <p:cNvSpPr/>
          <p:nvPr/>
        </p:nvSpPr>
        <p:spPr>
          <a:xfrm>
            <a:off x="-36512" y="-99392"/>
            <a:ext cx="93825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de-DE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0</a:t>
            </a:r>
            <a:endParaRPr lang="de-DE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80" name="Rechteck 79">
            <a:extLst>
              <a:ext uri="{FF2B5EF4-FFF2-40B4-BE49-F238E27FC236}">
                <a16:creationId xmlns:a16="http://schemas.microsoft.com/office/drawing/2014/main" id="{C056D951-F8B2-484F-B8E0-632AAAC4F9E4}"/>
              </a:ext>
            </a:extLst>
          </p:cNvPr>
          <p:cNvSpPr/>
          <p:nvPr/>
        </p:nvSpPr>
        <p:spPr>
          <a:xfrm>
            <a:off x="-106086" y="-86618"/>
            <a:ext cx="1149694" cy="137645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788957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"/>
                            </p:stCondLst>
                            <p:childTnLst>
                              <p:par>
                                <p:cTn id="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00"/>
                            </p:stCondLst>
                            <p:childTnLst>
                              <p:par>
                                <p:cTn id="1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4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1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25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5600"/>
                            </p:stCondLst>
                            <p:childTnLst>
                              <p:par>
                                <p:cTn id="3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700"/>
                            </p:stCondLst>
                            <p:childTnLst>
                              <p:par>
                                <p:cTn id="3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1800"/>
                            </p:stCondLst>
                            <p:childTnLst>
                              <p:par>
                                <p:cTn id="3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1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1900"/>
                            </p:stCondLst>
                            <p:childTnLst>
                              <p:par>
                                <p:cTn id="4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5000"/>
                            </p:stCondLst>
                            <p:childTnLst>
                              <p:par>
                                <p:cTn id="5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8100"/>
                            </p:stCondLst>
                            <p:childTnLst>
                              <p:par>
                                <p:cTn id="54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1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200"/>
                            </p:stCondLst>
                            <p:childTnLst>
                              <p:par>
                                <p:cTn id="6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1300"/>
                            </p:stCondLst>
                            <p:childTnLst>
                              <p:par>
                                <p:cTn id="6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4400"/>
                            </p:stCondLst>
                            <p:childTnLst>
                              <p:par>
                                <p:cTn id="6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7500"/>
                            </p:stCondLst>
                            <p:childTnLst>
                              <p:par>
                                <p:cTn id="7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1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37600"/>
                            </p:stCondLst>
                            <p:childTnLst>
                              <p:par>
                                <p:cTn id="8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40700"/>
                            </p:stCondLst>
                            <p:childTnLst>
                              <p:par>
                                <p:cTn id="8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1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3800"/>
                            </p:stCondLst>
                            <p:childTnLst>
                              <p:par>
                                <p:cTn id="8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1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46900"/>
                            </p:stCondLst>
                            <p:childTnLst>
                              <p:par>
                                <p:cTn id="9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1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47000"/>
                            </p:stCondLst>
                            <p:childTnLst>
                              <p:par>
                                <p:cTn id="9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50100"/>
                            </p:stCondLst>
                            <p:childTnLst>
                              <p:par>
                                <p:cTn id="103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>
                            <p:stCondLst>
                              <p:cond delay="53200"/>
                            </p:stCondLst>
                            <p:childTnLst>
                              <p:par>
                                <p:cTn id="10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56300"/>
                            </p:stCondLst>
                            <p:childTnLst>
                              <p:par>
                                <p:cTn id="11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1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56400"/>
                            </p:stCondLst>
                            <p:childTnLst>
                              <p:par>
                                <p:cTn id="11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9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9500"/>
                            </p:stCondLst>
                            <p:childTnLst>
                              <p:par>
                                <p:cTn id="122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62600"/>
                            </p:stCondLst>
                            <p:childTnLst>
                              <p:par>
                                <p:cTn id="12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7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9" fill="hold">
                            <p:stCondLst>
                              <p:cond delay="65700"/>
                            </p:stCondLst>
                            <p:childTnLst>
                              <p:par>
                                <p:cTn id="13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1" dur="1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65800"/>
                            </p:stCondLst>
                            <p:childTnLst>
                              <p:par>
                                <p:cTn id="13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68900"/>
                            </p:stCondLst>
                            <p:childTnLst>
                              <p:par>
                                <p:cTn id="141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2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2000"/>
                            </p:stCondLst>
                            <p:childTnLst>
                              <p:par>
                                <p:cTn id="14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6" dur="1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75100"/>
                            </p:stCondLst>
                            <p:childTnLst>
                              <p:par>
                                <p:cTn id="14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1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4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5" fill="hold">
                            <p:stCondLst>
                              <p:cond delay="75200"/>
                            </p:stCondLst>
                            <p:childTnLst>
                              <p:par>
                                <p:cTn id="15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7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78300"/>
                            </p:stCondLst>
                            <p:childTnLst>
                              <p:par>
                                <p:cTn id="16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3" fill="hold">
                            <p:stCondLst>
                              <p:cond delay="81400"/>
                            </p:stCondLst>
                            <p:childTnLst>
                              <p:par>
                                <p:cTn id="16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84500"/>
                            </p:stCondLst>
                            <p:childTnLst>
                              <p:par>
                                <p:cTn id="16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9" dur="1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4" fill="hold">
                            <p:stCondLst>
                              <p:cond delay="84600"/>
                            </p:stCondLst>
                            <p:childTnLst>
                              <p:par>
                                <p:cTn id="17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6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8" fill="hold">
                            <p:stCondLst>
                              <p:cond delay="87700"/>
                            </p:stCondLst>
                            <p:childTnLst>
                              <p:par>
                                <p:cTn id="17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0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2" fill="hold">
                            <p:stCondLst>
                              <p:cond delay="90800"/>
                            </p:stCondLst>
                            <p:childTnLst>
                              <p:par>
                                <p:cTn id="18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4" dur="1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9" fill="hold">
                            <p:stCondLst>
                              <p:cond delay="90900"/>
                            </p:stCondLst>
                            <p:childTnLst>
                              <p:par>
                                <p:cTn id="190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3" fill="hold">
                            <p:stCondLst>
                              <p:cond delay="94000"/>
                            </p:stCondLst>
                            <p:childTnLst>
                              <p:par>
                                <p:cTn id="194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7" fill="hold">
                            <p:stCondLst>
                              <p:cond delay="97100"/>
                            </p:stCondLst>
                            <p:childTnLst>
                              <p:par>
                                <p:cTn id="198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9" dur="1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97200"/>
                            </p:stCondLst>
                            <p:childTnLst>
                              <p:par>
                                <p:cTn id="205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6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100300"/>
                            </p:stCondLst>
                            <p:childTnLst>
                              <p:par>
                                <p:cTn id="209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0" dur="1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5" fill="hold">
                            <p:stCondLst>
                              <p:cond delay="100400"/>
                            </p:stCondLst>
                            <p:childTnLst>
                              <p:par>
                                <p:cTn id="216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7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9" fill="hold">
                            <p:stCondLst>
                              <p:cond delay="103500"/>
                            </p:stCondLst>
                            <p:childTnLst>
                              <p:par>
                                <p:cTn id="220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1" dur="1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6" fill="hold">
                            <p:stCondLst>
                              <p:cond delay="103600"/>
                            </p:stCondLst>
                            <p:childTnLst>
                              <p:par>
                                <p:cTn id="227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8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0" fill="hold">
                            <p:stCondLst>
                              <p:cond delay="106700"/>
                            </p:stCondLst>
                            <p:childTnLst>
                              <p:par>
                                <p:cTn id="231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2" dur="1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7" fill="hold">
                            <p:stCondLst>
                              <p:cond delay="106800"/>
                            </p:stCondLst>
                            <p:childTnLst>
                              <p:par>
                                <p:cTn id="238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109900"/>
                            </p:stCondLst>
                            <p:childTnLst>
                              <p:par>
                                <p:cTn id="242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3" dur="1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0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110000"/>
                            </p:stCondLst>
                            <p:childTnLst>
                              <p:par>
                                <p:cTn id="249" presetID="10" presetClass="exit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0" dur="1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113100"/>
                            </p:stCondLst>
                            <p:childTnLst>
                              <p:par>
                                <p:cTn id="253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4" dur="1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8" dur="1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0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1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4" dur="1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61" grpId="0" animBg="1"/>
      <p:bldP spid="62" grpId="0"/>
      <p:bldP spid="63" grpId="0"/>
      <p:bldP spid="63" grpId="1"/>
      <p:bldP spid="65" grpId="0"/>
      <p:bldP spid="65" grpId="1"/>
      <p:bldP spid="66" grpId="0"/>
      <p:bldP spid="66" grpId="1"/>
      <p:bldP spid="67" grpId="0"/>
      <p:bldP spid="67" grpId="1"/>
      <p:bldP spid="68" grpId="0"/>
      <p:bldP spid="68" grpId="1"/>
      <p:bldP spid="69" grpId="0"/>
      <p:bldP spid="69" grpId="1"/>
      <p:bldP spid="70" grpId="0"/>
      <p:bldP spid="70" grpId="1"/>
      <p:bldP spid="71" grpId="0"/>
      <p:bldP spid="71" grpId="1"/>
      <p:bldP spid="72" grpId="0"/>
      <p:bldP spid="72" grpId="1"/>
      <p:bldP spid="73" grpId="0"/>
      <p:bldP spid="73" grpId="1"/>
      <p:bldP spid="74" grpId="0"/>
      <p:bldP spid="74" grpId="1"/>
      <p:bldP spid="75" grpId="0"/>
      <p:bldP spid="75" grpId="1"/>
      <p:bldP spid="76" grpId="0"/>
      <p:bldP spid="76" grpId="1"/>
      <p:bldP spid="77" grpId="0"/>
      <p:bldP spid="77" grpId="1"/>
      <p:bldP spid="78" grpId="0"/>
      <p:bldP spid="78" grpId="1"/>
      <p:bldP spid="79" grpId="0"/>
      <p:bldP spid="80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Feuerwerk">
            <a:hlinkClick r:id="" action="ppaction://media"/>
            <a:extLst>
              <a:ext uri="{FF2B5EF4-FFF2-40B4-BE49-F238E27FC236}">
                <a16:creationId xmlns:a16="http://schemas.microsoft.com/office/drawing/2014/main" id="{18FBFFEC-1847-4021-A945-A1027380FC3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216532" y="-206490"/>
            <a:ext cx="9577064" cy="727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89709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0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isi &amp; Ko Vol02 gelb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Benutzerdefiniert 1">
      <a:majorFont>
        <a:latin typeface="DIN 1451 Engschrift"/>
        <a:ea typeface=""/>
        <a:cs typeface=""/>
      </a:majorFont>
      <a:minorFont>
        <a:latin typeface="Alte DIN 1451 Mittelschrift"/>
        <a:ea typeface=""/>
        <a:cs typeface=""/>
      </a:minorFont>
    </a:fontScheme>
    <a:fmtScheme name="Papier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Risi &amp; Ko Vol02 gelb</Template>
  <TotalTime>0</TotalTime>
  <Words>450</Words>
  <Application>Microsoft Office PowerPoint</Application>
  <PresentationFormat>Bildschirmpräsentation (4:3)</PresentationFormat>
  <Paragraphs>450</Paragraphs>
  <Slides>11</Slides>
  <Notes>0</Notes>
  <HiddenSlides>0</HiddenSlides>
  <MMClips>1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11</vt:i4>
      </vt:variant>
    </vt:vector>
  </HeadingPairs>
  <TitlesOfParts>
    <vt:vector size="16" baseType="lpstr">
      <vt:lpstr>Alte DIN 1451 Mittelschrift</vt:lpstr>
      <vt:lpstr>Arial</vt:lpstr>
      <vt:lpstr>Calibri</vt:lpstr>
      <vt:lpstr>DIN 1451 Engschrift</vt:lpstr>
      <vt:lpstr>Risi &amp; Ko Vol02 gelb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Walter Fröhlich</dc:creator>
  <cp:lastModifiedBy>Eva Aigner-Breuss</cp:lastModifiedBy>
  <cp:revision>116</cp:revision>
  <dcterms:created xsi:type="dcterms:W3CDTF">2021-01-12T13:27:55Z</dcterms:created>
  <dcterms:modified xsi:type="dcterms:W3CDTF">2021-02-25T15:21:41Z</dcterms:modified>
</cp:coreProperties>
</file>