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1" r:id="rId3"/>
    <p:sldId id="273" r:id="rId4"/>
    <p:sldId id="258" r:id="rId5"/>
    <p:sldId id="272" r:id="rId6"/>
    <p:sldId id="256" r:id="rId7"/>
    <p:sldId id="257" r:id="rId8"/>
    <p:sldId id="263" r:id="rId9"/>
    <p:sldId id="275" r:id="rId10"/>
    <p:sldId id="270" r:id="rId11"/>
    <p:sldId id="27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A0D"/>
    <a:srgbClr val="0C1C48"/>
    <a:srgbClr val="00437A"/>
    <a:srgbClr val="F9D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6" d="100"/>
          <a:sy n="106" d="100"/>
        </p:scale>
        <p:origin x="1110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517C-2F00-4FA9-A845-6A23F3F0D31A}" type="datetimeFigureOut">
              <a:rPr lang="de-DE" smtClean="0"/>
              <a:pPr/>
              <a:t>25.02.2021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A537-45D8-49C5-9BFB-383BD64165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owerPoint Deckblatt.jpg"/>
          <p:cNvPicPr>
            <a:picLocks noChangeAspect="1"/>
          </p:cNvPicPr>
          <p:nvPr userDrawn="1"/>
        </p:nvPicPr>
        <p:blipFill>
          <a:blip r:embed="rId2" cstate="print"/>
          <a:srcRect t="1774" b="17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5004048" y="4437112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437A"/>
                </a:solidFill>
              </a:rPr>
              <a:t>Flächenübergreifender Unterricht</a:t>
            </a:r>
          </a:p>
          <a:p>
            <a:r>
              <a:rPr lang="de-DE" sz="2000" dirty="0">
                <a:solidFill>
                  <a:srgbClr val="00437A"/>
                </a:solidFill>
              </a:rPr>
              <a:t>zu Verkehr und Mobilität</a:t>
            </a:r>
          </a:p>
          <a:p>
            <a:r>
              <a:rPr lang="de-DE" sz="1600" dirty="0">
                <a:solidFill>
                  <a:srgbClr val="00437A"/>
                </a:solidFill>
              </a:rPr>
              <a:t>5. Bis 8. Schulstufe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7545-2AB9-48FF-B611-E7139C523918}" type="datetimeFigureOut">
              <a:rPr lang="de-DE" smtClean="0"/>
              <a:pPr/>
              <a:t>25.02.2021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2864-8FD8-4085-AFDB-1D379517409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Zierleiste-gelb.png"/>
          <p:cNvPicPr>
            <a:picLocks noChangeAspect="1"/>
          </p:cNvPicPr>
          <p:nvPr userDrawn="1"/>
        </p:nvPicPr>
        <p:blipFill>
          <a:blip r:embed="rId2" cstate="print"/>
          <a:srcRect l="37092" t="19082" b="41736"/>
          <a:stretch>
            <a:fillRect/>
          </a:stretch>
        </p:blipFill>
        <p:spPr>
          <a:xfrm>
            <a:off x="0" y="0"/>
            <a:ext cx="1527439" cy="6858000"/>
          </a:xfrm>
          <a:prstGeom prst="rect">
            <a:avLst/>
          </a:prstGeom>
        </p:spPr>
      </p:pic>
      <p:pic>
        <p:nvPicPr>
          <p:cNvPr id="8" name="Grafik 7" descr="Logo-Silhouet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2156974" cy="1607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7545-2AB9-48FF-B611-E7139C523918}" type="datetimeFigureOut">
              <a:rPr lang="de-DE" smtClean="0"/>
              <a:pPr/>
              <a:t>25.02.2021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D2864-8FD8-4085-AFDB-1D37951740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Zierleiste-gelb.png"/>
          <p:cNvPicPr>
            <a:picLocks noChangeAspect="1"/>
          </p:cNvPicPr>
          <p:nvPr userDrawn="1"/>
        </p:nvPicPr>
        <p:blipFill>
          <a:blip r:embed="rId2" cstate="print"/>
          <a:srcRect l="37092" t="19082" b="41736"/>
          <a:stretch>
            <a:fillRect/>
          </a:stretch>
        </p:blipFill>
        <p:spPr>
          <a:xfrm>
            <a:off x="0" y="0"/>
            <a:ext cx="1527439" cy="6858000"/>
          </a:xfrm>
          <a:prstGeom prst="rect">
            <a:avLst/>
          </a:prstGeom>
        </p:spPr>
      </p:pic>
      <p:pic>
        <p:nvPicPr>
          <p:cNvPr id="6" name="Grafik 5" descr="Logo-Silhouet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2156974" cy="1607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363951-BCC2-43A7-901E-C7E14807A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5" y="-27384"/>
            <a:ext cx="135241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7545-2AB9-48FF-B611-E7139C523918}" type="datetimeFigureOut">
              <a:rPr lang="de-DE" smtClean="0"/>
              <a:pPr/>
              <a:t>25.02.2021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2864-8FD8-4085-AFDB-1D379517409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Tabellenform-grü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510" y="-315416"/>
            <a:ext cx="9480030" cy="7371555"/>
          </a:xfrm>
          <a:prstGeom prst="rect">
            <a:avLst/>
          </a:prstGeom>
        </p:spPr>
      </p:pic>
      <p:pic>
        <p:nvPicPr>
          <p:cNvPr id="7" name="Grafik 6" descr="Logo-Silhouet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2156974" cy="1607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7545-2AB9-48FF-B611-E7139C523918}" type="datetimeFigureOut">
              <a:rPr lang="de-DE" smtClean="0"/>
              <a:pPr/>
              <a:t>25.02.2021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2864-8FD8-4085-AFDB-1D379517409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 descr="Tabellenform-grü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510" y="-315416"/>
            <a:ext cx="9480030" cy="7371554"/>
          </a:xfrm>
          <a:prstGeom prst="rect">
            <a:avLst/>
          </a:prstGeom>
        </p:spPr>
      </p:pic>
      <p:pic>
        <p:nvPicPr>
          <p:cNvPr id="7" name="Grafik 6" descr="Logo-Silhouet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2156974" cy="1607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7545-2AB9-48FF-B611-E7139C523918}" type="datetimeFigureOut">
              <a:rPr lang="de-DE" smtClean="0"/>
              <a:pPr/>
              <a:t>25.02.2021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2864-8FD8-4085-AFDB-1D379517409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-farbige-Figur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5900" y="1340768"/>
            <a:ext cx="6372200" cy="47499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9592" y="1600200"/>
            <a:ext cx="7787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995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7545-2AB9-48FF-B611-E7139C523918}" type="datetimeFigureOut">
              <a:rPr lang="de-DE" smtClean="0"/>
              <a:pPr/>
              <a:t>25.02.2021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56350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2864-8FD8-4085-AFDB-1D37951740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49" r:id="rId3"/>
    <p:sldLayoutId id="2147483656" r:id="rId4"/>
    <p:sldLayoutId id="2147483654" r:id="rId5"/>
    <p:sldLayoutId id="2147483655" r:id="rId6"/>
    <p:sldLayoutId id="2147483653" r:id="rId7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kern="1200" cap="all" spc="0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2F2F179-2F19-4ECB-966B-5F828E1FE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1" y="127324"/>
            <a:ext cx="7560839" cy="6603352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2441722D-93EC-492B-92F0-5CE6BA6B2C60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ED6E389A-C510-4FF9-8CEC-327C86529CCA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B1711A4A-4530-4ED4-A9BC-D171F22621C2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826CB4A-4921-4679-86C8-97A31DC37268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8CF2270-4B1B-49EE-9327-ADE50C0B05CF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CC19546-E671-4413-B96B-3BF90836E112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BF33702-6915-40F4-9CE3-7A5964AF8191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DA8BC9-0776-4B1B-83DA-37A3B61D03CC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7707FB7-8D29-4B46-8DF0-D619E34C11DF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3A37605-0E88-4E8D-A091-83CE09F29334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DFEB4F4-F48E-4260-85FC-DA7CA47FD9DB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8D79C327-9877-4498-8A86-620228F9282C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39F49F2-C285-48C5-894D-8C48ACCA6FF3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C6B6FB3F-0054-4E8C-8374-EE14C10FFF53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3E58D662-8E27-4186-BB0B-2C37A3649616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3D8BB833-1780-40E3-BFC5-C72955F4B74C}"/>
              </a:ext>
            </a:extLst>
          </p:cNvPr>
          <p:cNvSpPr/>
          <p:nvPr/>
        </p:nvSpPr>
        <p:spPr>
          <a:xfrm>
            <a:off x="-1" y="5701383"/>
            <a:ext cx="1160726" cy="1150844"/>
          </a:xfrm>
          <a:custGeom>
            <a:avLst/>
            <a:gdLst>
              <a:gd name="connsiteX0" fmla="*/ 0 w 1160726"/>
              <a:gd name="connsiteY0" fmla="*/ 0 h 1150844"/>
              <a:gd name="connsiteX1" fmla="*/ 207355 w 1160726"/>
              <a:gd name="connsiteY1" fmla="*/ 0 h 1150844"/>
              <a:gd name="connsiteX2" fmla="*/ 206596 w 1160726"/>
              <a:gd name="connsiteY2" fmla="*/ 7525 h 1150844"/>
              <a:gd name="connsiteX3" fmla="*/ 458623 w 1160726"/>
              <a:gd name="connsiteY3" fmla="*/ 259552 h 1150844"/>
              <a:gd name="connsiteX4" fmla="*/ 710650 w 1160726"/>
              <a:gd name="connsiteY4" fmla="*/ 7525 h 1150844"/>
              <a:gd name="connsiteX5" fmla="*/ 709891 w 1160726"/>
              <a:gd name="connsiteY5" fmla="*/ 0 h 1150844"/>
              <a:gd name="connsiteX6" fmla="*/ 914508 w 1160726"/>
              <a:gd name="connsiteY6" fmla="*/ 0 h 1150844"/>
              <a:gd name="connsiteX7" fmla="*/ 914508 w 1160726"/>
              <a:gd name="connsiteY7" fmla="*/ 360384 h 1150844"/>
              <a:gd name="connsiteX8" fmla="*/ 959491 w 1160726"/>
              <a:gd name="connsiteY8" fmla="*/ 364919 h 1150844"/>
              <a:gd name="connsiteX9" fmla="*/ 1160726 w 1160726"/>
              <a:gd name="connsiteY9" fmla="*/ 611825 h 1150844"/>
              <a:gd name="connsiteX10" fmla="*/ 959491 w 1160726"/>
              <a:gd name="connsiteY10" fmla="*/ 858732 h 1150844"/>
              <a:gd name="connsiteX11" fmla="*/ 914508 w 1160726"/>
              <a:gd name="connsiteY11" fmla="*/ 863267 h 1150844"/>
              <a:gd name="connsiteX12" fmla="*/ 914508 w 1160726"/>
              <a:gd name="connsiteY12" fmla="*/ 1150844 h 1150844"/>
              <a:gd name="connsiteX13" fmla="*/ 0 w 1160726"/>
              <a:gd name="connsiteY13" fmla="*/ 1150844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726" h="1150844">
                <a:moveTo>
                  <a:pt x="0" y="0"/>
                </a:moveTo>
                <a:lnTo>
                  <a:pt x="207355" y="0"/>
                </a:lnTo>
                <a:lnTo>
                  <a:pt x="206596" y="7525"/>
                </a:lnTo>
                <a:cubicBezTo>
                  <a:pt x="206596" y="146716"/>
                  <a:pt x="319432" y="259552"/>
                  <a:pt x="458623" y="259552"/>
                </a:cubicBezTo>
                <a:cubicBezTo>
                  <a:pt x="597814" y="259552"/>
                  <a:pt x="710650" y="146716"/>
                  <a:pt x="710650" y="7525"/>
                </a:cubicBezTo>
                <a:lnTo>
                  <a:pt x="709891" y="0"/>
                </a:lnTo>
                <a:lnTo>
                  <a:pt x="914508" y="0"/>
                </a:lnTo>
                <a:lnTo>
                  <a:pt x="914508" y="360384"/>
                </a:lnTo>
                <a:lnTo>
                  <a:pt x="959491" y="364919"/>
                </a:lnTo>
                <a:cubicBezTo>
                  <a:pt x="1074336" y="388419"/>
                  <a:pt x="1160726" y="490033"/>
                  <a:pt x="1160726" y="611825"/>
                </a:cubicBezTo>
                <a:cubicBezTo>
                  <a:pt x="1160726" y="733617"/>
                  <a:pt x="1074336" y="835231"/>
                  <a:pt x="959491" y="858732"/>
                </a:cubicBezTo>
                <a:lnTo>
                  <a:pt x="914508" y="863267"/>
                </a:lnTo>
                <a:lnTo>
                  <a:pt x="914508" y="1150844"/>
                </a:lnTo>
                <a:lnTo>
                  <a:pt x="0" y="11508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27B16A49-A4BD-4CC9-9F87-407EDA2FB9FF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C8DBF9C4-0290-4FCF-B88E-8F3758495B8F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C001C36-175E-459E-86A7-DDB43E4A9992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9FD4B42-DE70-4B0D-A972-9F78F6CA1A4B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D975BCD7-B7C4-4B6F-8651-FF454EBF72ED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325B7678-0945-422C-A444-F0A8BCFF1958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0C9D8BA-4647-4586-B70C-49502D5E0673}"/>
              </a:ext>
            </a:extLst>
          </p:cNvPr>
          <p:cNvSpPr/>
          <p:nvPr/>
        </p:nvSpPr>
        <p:spPr>
          <a:xfrm>
            <a:off x="914508" y="5701384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207247 w 914508"/>
              <a:gd name="connsiteY1" fmla="*/ 0 h 1150844"/>
              <a:gd name="connsiteX2" fmla="*/ 206488 w 914508"/>
              <a:gd name="connsiteY2" fmla="*/ 7525 h 1150844"/>
              <a:gd name="connsiteX3" fmla="*/ 458515 w 914508"/>
              <a:gd name="connsiteY3" fmla="*/ 259552 h 1150844"/>
              <a:gd name="connsiteX4" fmla="*/ 710542 w 914508"/>
              <a:gd name="connsiteY4" fmla="*/ 7525 h 1150844"/>
              <a:gd name="connsiteX5" fmla="*/ 709783 w 914508"/>
              <a:gd name="connsiteY5" fmla="*/ 0 h 1150844"/>
              <a:gd name="connsiteX6" fmla="*/ 914508 w 914508"/>
              <a:gd name="connsiteY6" fmla="*/ 0 h 1150844"/>
              <a:gd name="connsiteX7" fmla="*/ 914508 w 914508"/>
              <a:gd name="connsiteY7" fmla="*/ 360003 h 1150844"/>
              <a:gd name="connsiteX8" fmla="*/ 865750 w 914508"/>
              <a:gd name="connsiteY8" fmla="*/ 364919 h 1150844"/>
              <a:gd name="connsiteX9" fmla="*/ 664515 w 914508"/>
              <a:gd name="connsiteY9" fmla="*/ 611825 h 1150844"/>
              <a:gd name="connsiteX10" fmla="*/ 865750 w 914508"/>
              <a:gd name="connsiteY10" fmla="*/ 858732 h 1150844"/>
              <a:gd name="connsiteX11" fmla="*/ 914508 w 914508"/>
              <a:gd name="connsiteY11" fmla="*/ 863647 h 1150844"/>
              <a:gd name="connsiteX12" fmla="*/ 914508 w 914508"/>
              <a:gd name="connsiteY12" fmla="*/ 1150844 h 1150844"/>
              <a:gd name="connsiteX13" fmla="*/ 0 w 914508"/>
              <a:gd name="connsiteY13" fmla="*/ 1150844 h 1150844"/>
              <a:gd name="connsiteX14" fmla="*/ 0 w 914508"/>
              <a:gd name="connsiteY14" fmla="*/ 863266 h 1150844"/>
              <a:gd name="connsiteX15" fmla="*/ 44982 w 914508"/>
              <a:gd name="connsiteY15" fmla="*/ 858731 h 1150844"/>
              <a:gd name="connsiteX16" fmla="*/ 246217 w 914508"/>
              <a:gd name="connsiteY16" fmla="*/ 611824 h 1150844"/>
              <a:gd name="connsiteX17" fmla="*/ 44982 w 914508"/>
              <a:gd name="connsiteY17" fmla="*/ 364918 h 1150844"/>
              <a:gd name="connsiteX18" fmla="*/ 0 w 914508"/>
              <a:gd name="connsiteY18" fmla="*/ 36038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207247" y="0"/>
                </a:lnTo>
                <a:lnTo>
                  <a:pt x="206488" y="7525"/>
                </a:lnTo>
                <a:cubicBezTo>
                  <a:pt x="206488" y="146716"/>
                  <a:pt x="319324" y="259552"/>
                  <a:pt x="458515" y="259552"/>
                </a:cubicBezTo>
                <a:cubicBezTo>
                  <a:pt x="597706" y="259552"/>
                  <a:pt x="710542" y="146716"/>
                  <a:pt x="710542" y="7525"/>
                </a:cubicBezTo>
                <a:lnTo>
                  <a:pt x="709783" y="0"/>
                </a:lnTo>
                <a:lnTo>
                  <a:pt x="914508" y="0"/>
                </a:lnTo>
                <a:lnTo>
                  <a:pt x="914508" y="360003"/>
                </a:lnTo>
                <a:lnTo>
                  <a:pt x="865750" y="364919"/>
                </a:lnTo>
                <a:cubicBezTo>
                  <a:pt x="750905" y="388419"/>
                  <a:pt x="664515" y="490033"/>
                  <a:pt x="664515" y="611825"/>
                </a:cubicBezTo>
                <a:cubicBezTo>
                  <a:pt x="664515" y="733617"/>
                  <a:pt x="750905" y="835231"/>
                  <a:pt x="865750" y="858732"/>
                </a:cubicBezTo>
                <a:lnTo>
                  <a:pt x="914508" y="863647"/>
                </a:lnTo>
                <a:lnTo>
                  <a:pt x="914508" y="1150844"/>
                </a:lnTo>
                <a:lnTo>
                  <a:pt x="0" y="1150844"/>
                </a:lnTo>
                <a:lnTo>
                  <a:pt x="0" y="863266"/>
                </a:lnTo>
                <a:lnTo>
                  <a:pt x="44982" y="858731"/>
                </a:lnTo>
                <a:cubicBezTo>
                  <a:pt x="159827" y="835230"/>
                  <a:pt x="246217" y="733616"/>
                  <a:pt x="246217" y="611824"/>
                </a:cubicBezTo>
                <a:cubicBezTo>
                  <a:pt x="246217" y="490032"/>
                  <a:pt x="159827" y="388418"/>
                  <a:pt x="44982" y="364918"/>
                </a:cubicBezTo>
                <a:lnTo>
                  <a:pt x="0" y="3603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F1372147-96E1-4DCF-BC92-E83EDBC2DF0F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777149CA-94A6-4E7B-835E-7FEDC26DDCCB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A3B6CCB-E2D1-488E-A574-31D963B822DA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F0F70FDF-3421-4A11-ACB7-F60B4AE9AEE6}"/>
              </a:ext>
            </a:extLst>
          </p:cNvPr>
          <p:cNvSpPr/>
          <p:nvPr/>
        </p:nvSpPr>
        <p:spPr>
          <a:xfrm>
            <a:off x="7963921" y="5456883"/>
            <a:ext cx="1178992" cy="1395344"/>
          </a:xfrm>
          <a:custGeom>
            <a:avLst/>
            <a:gdLst>
              <a:gd name="connsiteX0" fmla="*/ 729106 w 1178992"/>
              <a:gd name="connsiteY0" fmla="*/ 0 h 1395344"/>
              <a:gd name="connsiteX1" fmla="*/ 976013 w 1178992"/>
              <a:gd name="connsiteY1" fmla="*/ 201234 h 1395344"/>
              <a:gd name="connsiteX2" fmla="*/ 980374 w 1178992"/>
              <a:gd name="connsiteY2" fmla="*/ 244500 h 1395344"/>
              <a:gd name="connsiteX3" fmla="*/ 1178992 w 1178992"/>
              <a:gd name="connsiteY3" fmla="*/ 244500 h 1395344"/>
              <a:gd name="connsiteX4" fmla="*/ 1178992 w 1178992"/>
              <a:gd name="connsiteY4" fmla="*/ 1395344 h 1395344"/>
              <a:gd name="connsiteX5" fmla="*/ 264484 w 1178992"/>
              <a:gd name="connsiteY5" fmla="*/ 1395344 h 1395344"/>
              <a:gd name="connsiteX6" fmla="*/ 264484 w 1178992"/>
              <a:gd name="connsiteY6" fmla="*/ 1107097 h 1395344"/>
              <a:gd name="connsiteX7" fmla="*/ 252027 w 1178992"/>
              <a:gd name="connsiteY7" fmla="*/ 1108353 h 1395344"/>
              <a:gd name="connsiteX8" fmla="*/ 0 w 1178992"/>
              <a:gd name="connsiteY8" fmla="*/ 856326 h 1395344"/>
              <a:gd name="connsiteX9" fmla="*/ 252027 w 1178992"/>
              <a:gd name="connsiteY9" fmla="*/ 604299 h 1395344"/>
              <a:gd name="connsiteX10" fmla="*/ 264484 w 1178992"/>
              <a:gd name="connsiteY10" fmla="*/ 605555 h 1395344"/>
              <a:gd name="connsiteX11" fmla="*/ 264484 w 1178992"/>
              <a:gd name="connsiteY11" fmla="*/ 244500 h 1395344"/>
              <a:gd name="connsiteX12" fmla="*/ 477838 w 1178992"/>
              <a:gd name="connsiteY12" fmla="*/ 244500 h 1395344"/>
              <a:gd name="connsiteX13" fmla="*/ 482199 w 1178992"/>
              <a:gd name="connsiteY13" fmla="*/ 201234 h 1395344"/>
              <a:gd name="connsiteX14" fmla="*/ 729106 w 1178992"/>
              <a:gd name="connsiteY14" fmla="*/ 0 h 139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8992" h="1395344">
                <a:moveTo>
                  <a:pt x="729106" y="0"/>
                </a:moveTo>
                <a:cubicBezTo>
                  <a:pt x="850898" y="0"/>
                  <a:pt x="952512" y="86390"/>
                  <a:pt x="976013" y="201234"/>
                </a:cubicBezTo>
                <a:lnTo>
                  <a:pt x="980374" y="244500"/>
                </a:lnTo>
                <a:lnTo>
                  <a:pt x="1178992" y="244500"/>
                </a:lnTo>
                <a:lnTo>
                  <a:pt x="1178992" y="1395344"/>
                </a:lnTo>
                <a:lnTo>
                  <a:pt x="264484" y="1395344"/>
                </a:lnTo>
                <a:lnTo>
                  <a:pt x="264484" y="1107097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64484" y="605555"/>
                </a:lnTo>
                <a:lnTo>
                  <a:pt x="264484" y="244500"/>
                </a:lnTo>
                <a:lnTo>
                  <a:pt x="477838" y="244500"/>
                </a:lnTo>
                <a:lnTo>
                  <a:pt x="482199" y="201234"/>
                </a:lnTo>
                <a:cubicBezTo>
                  <a:pt x="505700" y="86390"/>
                  <a:pt x="607314" y="0"/>
                  <a:pt x="72910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9EDD74D4-9F59-456D-A1B9-B4FA383C6C6D}"/>
              </a:ext>
            </a:extLst>
          </p:cNvPr>
          <p:cNvSpPr/>
          <p:nvPr/>
        </p:nvSpPr>
        <p:spPr>
          <a:xfrm>
            <a:off x="7057472" y="5701382"/>
            <a:ext cx="1170932" cy="1150844"/>
          </a:xfrm>
          <a:custGeom>
            <a:avLst/>
            <a:gdLst>
              <a:gd name="connsiteX0" fmla="*/ 256424 w 1170932"/>
              <a:gd name="connsiteY0" fmla="*/ 0 h 1150844"/>
              <a:gd name="connsiteX1" fmla="*/ 453984 w 1170932"/>
              <a:gd name="connsiteY1" fmla="*/ 0 h 1150844"/>
              <a:gd name="connsiteX2" fmla="*/ 453225 w 1170932"/>
              <a:gd name="connsiteY2" fmla="*/ 7528 h 1150844"/>
              <a:gd name="connsiteX3" fmla="*/ 705252 w 1170932"/>
              <a:gd name="connsiteY3" fmla="*/ 259555 h 1150844"/>
              <a:gd name="connsiteX4" fmla="*/ 957279 w 1170932"/>
              <a:gd name="connsiteY4" fmla="*/ 7528 h 1150844"/>
              <a:gd name="connsiteX5" fmla="*/ 956520 w 1170932"/>
              <a:gd name="connsiteY5" fmla="*/ 0 h 1150844"/>
              <a:gd name="connsiteX6" fmla="*/ 1170932 w 1170932"/>
              <a:gd name="connsiteY6" fmla="*/ 0 h 1150844"/>
              <a:gd name="connsiteX7" fmla="*/ 1170932 w 1170932"/>
              <a:gd name="connsiteY7" fmla="*/ 361056 h 1150844"/>
              <a:gd name="connsiteX8" fmla="*/ 1158476 w 1170932"/>
              <a:gd name="connsiteY8" fmla="*/ 359800 h 1150844"/>
              <a:gd name="connsiteX9" fmla="*/ 906449 w 1170932"/>
              <a:gd name="connsiteY9" fmla="*/ 611827 h 1150844"/>
              <a:gd name="connsiteX10" fmla="*/ 1158476 w 1170932"/>
              <a:gd name="connsiteY10" fmla="*/ 863854 h 1150844"/>
              <a:gd name="connsiteX11" fmla="*/ 1170932 w 1170932"/>
              <a:gd name="connsiteY11" fmla="*/ 862598 h 1150844"/>
              <a:gd name="connsiteX12" fmla="*/ 1170932 w 1170932"/>
              <a:gd name="connsiteY12" fmla="*/ 1150844 h 1150844"/>
              <a:gd name="connsiteX13" fmla="*/ 256424 w 1170932"/>
              <a:gd name="connsiteY13" fmla="*/ 1150844 h 1150844"/>
              <a:gd name="connsiteX14" fmla="*/ 256424 w 1170932"/>
              <a:gd name="connsiteY14" fmla="*/ 863410 h 1150844"/>
              <a:gd name="connsiteX15" fmla="*/ 252027 w 1170932"/>
              <a:gd name="connsiteY15" fmla="*/ 863853 h 1150844"/>
              <a:gd name="connsiteX16" fmla="*/ 0 w 1170932"/>
              <a:gd name="connsiteY16" fmla="*/ 611826 h 1150844"/>
              <a:gd name="connsiteX17" fmla="*/ 252027 w 1170932"/>
              <a:gd name="connsiteY17" fmla="*/ 359799 h 1150844"/>
              <a:gd name="connsiteX18" fmla="*/ 256424 w 1170932"/>
              <a:gd name="connsiteY18" fmla="*/ 36024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0932" h="1150844">
                <a:moveTo>
                  <a:pt x="256424" y="0"/>
                </a:moveTo>
                <a:lnTo>
                  <a:pt x="453984" y="0"/>
                </a:lnTo>
                <a:lnTo>
                  <a:pt x="453225" y="7528"/>
                </a:lnTo>
                <a:cubicBezTo>
                  <a:pt x="453225" y="146719"/>
                  <a:pt x="566061" y="259555"/>
                  <a:pt x="705252" y="259555"/>
                </a:cubicBezTo>
                <a:cubicBezTo>
                  <a:pt x="844443" y="259555"/>
                  <a:pt x="957279" y="146719"/>
                  <a:pt x="957279" y="7528"/>
                </a:cubicBezTo>
                <a:lnTo>
                  <a:pt x="956520" y="0"/>
                </a:lnTo>
                <a:lnTo>
                  <a:pt x="1170932" y="0"/>
                </a:lnTo>
                <a:lnTo>
                  <a:pt x="1170932" y="361056"/>
                </a:lnTo>
                <a:lnTo>
                  <a:pt x="1158476" y="359800"/>
                </a:lnTo>
                <a:cubicBezTo>
                  <a:pt x="1019285" y="359800"/>
                  <a:pt x="906449" y="472636"/>
                  <a:pt x="906449" y="611827"/>
                </a:cubicBezTo>
                <a:cubicBezTo>
                  <a:pt x="906449" y="751018"/>
                  <a:pt x="1019285" y="863854"/>
                  <a:pt x="1158476" y="863854"/>
                </a:cubicBezTo>
                <a:lnTo>
                  <a:pt x="1170932" y="862598"/>
                </a:lnTo>
                <a:lnTo>
                  <a:pt x="1170932" y="1150844"/>
                </a:lnTo>
                <a:lnTo>
                  <a:pt x="256424" y="1150844"/>
                </a:lnTo>
                <a:lnTo>
                  <a:pt x="256424" y="863410"/>
                </a:lnTo>
                <a:lnTo>
                  <a:pt x="252027" y="863853"/>
                </a:lnTo>
                <a:cubicBezTo>
                  <a:pt x="112836" y="863853"/>
                  <a:pt x="0" y="751017"/>
                  <a:pt x="0" y="611826"/>
                </a:cubicBezTo>
                <a:cubicBezTo>
                  <a:pt x="0" y="472635"/>
                  <a:pt x="112836" y="359799"/>
                  <a:pt x="252027" y="359799"/>
                </a:cubicBezTo>
                <a:lnTo>
                  <a:pt x="256424" y="36024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56FA7B85-BC37-4D8C-BBEB-D07EB32AF1AC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06D4641D-986F-4B8B-A1FD-A400C1E47B18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3F43B6DE-C277-48BD-9ABC-B91337864E70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0A480C89-10CF-47EC-A964-4696AC58120A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24C70F10-39F1-4F0C-9107-F58464575A4D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F670A29F-2408-4B1D-B9CE-75FAB4AF45C1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6CFB87D0-24D0-45DF-9010-DC2D7EC0559E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73F91BC-2C6D-429D-94CF-4DE9E4C66AFD}"/>
              </a:ext>
            </a:extLst>
          </p:cNvPr>
          <p:cNvGrpSpPr/>
          <p:nvPr/>
        </p:nvGrpSpPr>
        <p:grpSpPr>
          <a:xfrm>
            <a:off x="-1" y="-4597"/>
            <a:ext cx="9144001" cy="5965533"/>
            <a:chOff x="-1" y="-4597"/>
            <a:chExt cx="9144001" cy="5965533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B382956-4F1C-47B2-B9EF-F702D4036458}"/>
                </a:ext>
              </a:extLst>
            </p:cNvPr>
            <p:cNvSpPr/>
            <p:nvPr/>
          </p:nvSpPr>
          <p:spPr>
            <a:xfrm>
              <a:off x="5266452" y="-2"/>
              <a:ext cx="1402551" cy="1402870"/>
            </a:xfrm>
            <a:custGeom>
              <a:avLst/>
              <a:gdLst>
                <a:gd name="connsiteX0" fmla="*/ 221685 w 1402551"/>
                <a:gd name="connsiteY0" fmla="*/ 0 h 1402870"/>
                <a:gd name="connsiteX1" fmla="*/ 1136193 w 1402551"/>
                <a:gd name="connsiteY1" fmla="*/ 0 h 1402870"/>
                <a:gd name="connsiteX2" fmla="*/ 1136193 w 1402551"/>
                <a:gd name="connsiteY2" fmla="*/ 330852 h 1402870"/>
                <a:gd name="connsiteX3" fmla="*/ 1150524 w 1402551"/>
                <a:gd name="connsiteY3" fmla="*/ 329407 h 1402870"/>
                <a:gd name="connsiteX4" fmla="*/ 1402551 w 1402551"/>
                <a:gd name="connsiteY4" fmla="*/ 581434 h 1402870"/>
                <a:gd name="connsiteX5" fmla="*/ 1150524 w 1402551"/>
                <a:gd name="connsiteY5" fmla="*/ 833461 h 1402870"/>
                <a:gd name="connsiteX6" fmla="*/ 1136193 w 1402551"/>
                <a:gd name="connsiteY6" fmla="*/ 832016 h 1402870"/>
                <a:gd name="connsiteX7" fmla="*/ 1136193 w 1402551"/>
                <a:gd name="connsiteY7" fmla="*/ 1150844 h 1402870"/>
                <a:gd name="connsiteX8" fmla="*/ 944524 w 1402551"/>
                <a:gd name="connsiteY8" fmla="*/ 1150844 h 1402870"/>
                <a:gd name="connsiteX9" fmla="*/ 939404 w 1402551"/>
                <a:gd name="connsiteY9" fmla="*/ 1201635 h 1402870"/>
                <a:gd name="connsiteX10" fmla="*/ 692497 w 1402551"/>
                <a:gd name="connsiteY10" fmla="*/ 1402870 h 1402870"/>
                <a:gd name="connsiteX11" fmla="*/ 445591 w 1402551"/>
                <a:gd name="connsiteY11" fmla="*/ 1201635 h 1402870"/>
                <a:gd name="connsiteX12" fmla="*/ 440470 w 1402551"/>
                <a:gd name="connsiteY12" fmla="*/ 1150844 h 1402870"/>
                <a:gd name="connsiteX13" fmla="*/ 221685 w 1402551"/>
                <a:gd name="connsiteY13" fmla="*/ 1150844 h 1402870"/>
                <a:gd name="connsiteX14" fmla="*/ 221685 w 1402551"/>
                <a:gd name="connsiteY14" fmla="*/ 830402 h 1402870"/>
                <a:gd name="connsiteX15" fmla="*/ 201235 w 1402551"/>
                <a:gd name="connsiteY15" fmla="*/ 828341 h 1402870"/>
                <a:gd name="connsiteX16" fmla="*/ 0 w 1402551"/>
                <a:gd name="connsiteY16" fmla="*/ 581434 h 1402870"/>
                <a:gd name="connsiteX17" fmla="*/ 201235 w 1402551"/>
                <a:gd name="connsiteY17" fmla="*/ 334527 h 1402870"/>
                <a:gd name="connsiteX18" fmla="*/ 221685 w 1402551"/>
                <a:gd name="connsiteY18" fmla="*/ 332466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2551" h="1402870">
                  <a:moveTo>
                    <a:pt x="221685" y="0"/>
                  </a:moveTo>
                  <a:lnTo>
                    <a:pt x="1136193" y="0"/>
                  </a:lnTo>
                  <a:lnTo>
                    <a:pt x="1136193" y="330852"/>
                  </a:lnTo>
                  <a:lnTo>
                    <a:pt x="1150524" y="329407"/>
                  </a:lnTo>
                  <a:cubicBezTo>
                    <a:pt x="1289715" y="329407"/>
                    <a:pt x="1402551" y="442243"/>
                    <a:pt x="1402551" y="581434"/>
                  </a:cubicBezTo>
                  <a:cubicBezTo>
                    <a:pt x="1402551" y="720625"/>
                    <a:pt x="1289715" y="833461"/>
                    <a:pt x="1150524" y="833461"/>
                  </a:cubicBezTo>
                  <a:lnTo>
                    <a:pt x="1136193" y="832016"/>
                  </a:lnTo>
                  <a:lnTo>
                    <a:pt x="1136193" y="1150844"/>
                  </a:lnTo>
                  <a:lnTo>
                    <a:pt x="944524" y="1150844"/>
                  </a:lnTo>
                  <a:lnTo>
                    <a:pt x="939404" y="1201635"/>
                  </a:lnTo>
                  <a:cubicBezTo>
                    <a:pt x="915903" y="1316480"/>
                    <a:pt x="814289" y="1402870"/>
                    <a:pt x="692497" y="1402870"/>
                  </a:cubicBezTo>
                  <a:cubicBezTo>
                    <a:pt x="570705" y="1402870"/>
                    <a:pt x="469091" y="1316480"/>
                    <a:pt x="445591" y="1201635"/>
                  </a:cubicBezTo>
                  <a:lnTo>
                    <a:pt x="440470" y="1150844"/>
                  </a:lnTo>
                  <a:lnTo>
                    <a:pt x="221685" y="1150844"/>
                  </a:lnTo>
                  <a:lnTo>
                    <a:pt x="221685" y="830402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21685" y="3324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81D4866-5160-4D8B-9A02-FA0E39BFD437}"/>
                </a:ext>
              </a:extLst>
            </p:cNvPr>
            <p:cNvSpPr/>
            <p:nvPr/>
          </p:nvSpPr>
          <p:spPr>
            <a:xfrm>
              <a:off x="2744613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1135 h 1150844"/>
                <a:gd name="connsiteX3" fmla="*/ 897357 w 914508"/>
                <a:gd name="connsiteY3" fmla="*/ 329406 h 1150844"/>
                <a:gd name="connsiteX4" fmla="*/ 645330 w 914508"/>
                <a:gd name="connsiteY4" fmla="*/ 581433 h 1150844"/>
                <a:gd name="connsiteX5" fmla="*/ 897357 w 914508"/>
                <a:gd name="connsiteY5" fmla="*/ 833460 h 1150844"/>
                <a:gd name="connsiteX6" fmla="*/ 914507 w 914508"/>
                <a:gd name="connsiteY6" fmla="*/ 831731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699309 w 914508"/>
                <a:gd name="connsiteY10" fmla="*/ 1150844 h 1150844"/>
                <a:gd name="connsiteX11" fmla="*/ 699309 w 914508"/>
                <a:gd name="connsiteY11" fmla="*/ 1150843 h 1150844"/>
                <a:gd name="connsiteX12" fmla="*/ 447282 w 914508"/>
                <a:gd name="connsiteY12" fmla="*/ 898816 h 1150844"/>
                <a:gd name="connsiteX13" fmla="*/ 195255 w 914508"/>
                <a:gd name="connsiteY13" fmla="*/ 1150843 h 1150844"/>
                <a:gd name="connsiteX14" fmla="*/ 195255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833346 h 1150844"/>
                <a:gd name="connsiteX17" fmla="*/ 49652 w 914508"/>
                <a:gd name="connsiteY17" fmla="*/ 828341 h 1150844"/>
                <a:gd name="connsiteX18" fmla="*/ 250887 w 914508"/>
                <a:gd name="connsiteY18" fmla="*/ 581434 h 1150844"/>
                <a:gd name="connsiteX19" fmla="*/ 49652 w 914508"/>
                <a:gd name="connsiteY19" fmla="*/ 334527 h 1150844"/>
                <a:gd name="connsiteX20" fmla="*/ 0 w 914508"/>
                <a:gd name="connsiteY20" fmla="*/ 329522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1135"/>
                  </a:lnTo>
                  <a:lnTo>
                    <a:pt x="897357" y="329406"/>
                  </a:lnTo>
                  <a:cubicBezTo>
                    <a:pt x="758166" y="329406"/>
                    <a:pt x="645330" y="442242"/>
                    <a:pt x="645330" y="581433"/>
                  </a:cubicBezTo>
                  <a:cubicBezTo>
                    <a:pt x="645330" y="720624"/>
                    <a:pt x="758166" y="833460"/>
                    <a:pt x="897357" y="833460"/>
                  </a:cubicBezTo>
                  <a:lnTo>
                    <a:pt x="914507" y="831731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699309" y="1150844"/>
                  </a:lnTo>
                  <a:lnTo>
                    <a:pt x="699309" y="1150843"/>
                  </a:lnTo>
                  <a:cubicBezTo>
                    <a:pt x="699309" y="1011652"/>
                    <a:pt x="586473" y="898816"/>
                    <a:pt x="447282" y="898816"/>
                  </a:cubicBezTo>
                  <a:cubicBezTo>
                    <a:pt x="308091" y="898816"/>
                    <a:pt x="195255" y="1011652"/>
                    <a:pt x="195255" y="1150843"/>
                  </a:cubicBezTo>
                  <a:lnTo>
                    <a:pt x="195255" y="1150844"/>
                  </a:lnTo>
                  <a:lnTo>
                    <a:pt x="0" y="1150844"/>
                  </a:lnTo>
                  <a:lnTo>
                    <a:pt x="0" y="833346"/>
                  </a:lnTo>
                  <a:lnTo>
                    <a:pt x="49652" y="828341"/>
                  </a:lnTo>
                  <a:cubicBezTo>
                    <a:pt x="164497" y="804840"/>
                    <a:pt x="250887" y="703226"/>
                    <a:pt x="250887" y="581434"/>
                  </a:cubicBezTo>
                  <a:cubicBezTo>
                    <a:pt x="250887" y="459642"/>
                    <a:pt x="164497" y="358028"/>
                    <a:pt x="49652" y="334527"/>
                  </a:cubicBezTo>
                  <a:lnTo>
                    <a:pt x="0" y="3295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B96E33C8-BD23-4A0C-8667-184C0347B76D}"/>
                </a:ext>
              </a:extLst>
            </p:cNvPr>
            <p:cNvSpPr/>
            <p:nvPr/>
          </p:nvSpPr>
          <p:spPr>
            <a:xfrm>
              <a:off x="1830103" y="898815"/>
              <a:ext cx="1165397" cy="1628479"/>
            </a:xfrm>
            <a:custGeom>
              <a:avLst/>
              <a:gdLst>
                <a:gd name="connsiteX0" fmla="*/ 444245 w 1165397"/>
                <a:gd name="connsiteY0" fmla="*/ 0 h 1628479"/>
                <a:gd name="connsiteX1" fmla="*/ 696272 w 1165397"/>
                <a:gd name="connsiteY1" fmla="*/ 252027 h 1628479"/>
                <a:gd name="connsiteX2" fmla="*/ 696272 w 1165397"/>
                <a:gd name="connsiteY2" fmla="*/ 252028 h 1628479"/>
                <a:gd name="connsiteX3" fmla="*/ 914508 w 1165397"/>
                <a:gd name="connsiteY3" fmla="*/ 252028 h 1628479"/>
                <a:gd name="connsiteX4" fmla="*/ 914508 w 1165397"/>
                <a:gd name="connsiteY4" fmla="*/ 604414 h 1628479"/>
                <a:gd name="connsiteX5" fmla="*/ 964162 w 1165397"/>
                <a:gd name="connsiteY5" fmla="*/ 609419 h 1628479"/>
                <a:gd name="connsiteX6" fmla="*/ 1165397 w 1165397"/>
                <a:gd name="connsiteY6" fmla="*/ 856326 h 1628479"/>
                <a:gd name="connsiteX7" fmla="*/ 964162 w 1165397"/>
                <a:gd name="connsiteY7" fmla="*/ 1103233 h 1628479"/>
                <a:gd name="connsiteX8" fmla="*/ 914508 w 1165397"/>
                <a:gd name="connsiteY8" fmla="*/ 1108238 h 1628479"/>
                <a:gd name="connsiteX9" fmla="*/ 914508 w 1165397"/>
                <a:gd name="connsiteY9" fmla="*/ 1402872 h 1628479"/>
                <a:gd name="connsiteX10" fmla="*/ 693609 w 1165397"/>
                <a:gd name="connsiteY10" fmla="*/ 1402872 h 1628479"/>
                <a:gd name="connsiteX11" fmla="*/ 691152 w 1165397"/>
                <a:gd name="connsiteY11" fmla="*/ 1427244 h 1628479"/>
                <a:gd name="connsiteX12" fmla="*/ 444245 w 1165397"/>
                <a:gd name="connsiteY12" fmla="*/ 1628479 h 1628479"/>
                <a:gd name="connsiteX13" fmla="*/ 197338 w 1165397"/>
                <a:gd name="connsiteY13" fmla="*/ 1427244 h 1628479"/>
                <a:gd name="connsiteX14" fmla="*/ 194881 w 1165397"/>
                <a:gd name="connsiteY14" fmla="*/ 1402872 h 1628479"/>
                <a:gd name="connsiteX15" fmla="*/ 0 w 1165397"/>
                <a:gd name="connsiteY15" fmla="*/ 1402872 h 1628479"/>
                <a:gd name="connsiteX16" fmla="*/ 0 w 1165397"/>
                <a:gd name="connsiteY16" fmla="*/ 1107655 h 1628479"/>
                <a:gd name="connsiteX17" fmla="*/ 6921 w 1165397"/>
                <a:gd name="connsiteY17" fmla="*/ 1108353 h 1628479"/>
                <a:gd name="connsiteX18" fmla="*/ 258948 w 1165397"/>
                <a:gd name="connsiteY18" fmla="*/ 856326 h 1628479"/>
                <a:gd name="connsiteX19" fmla="*/ 6921 w 1165397"/>
                <a:gd name="connsiteY19" fmla="*/ 604299 h 1628479"/>
                <a:gd name="connsiteX20" fmla="*/ 0 w 1165397"/>
                <a:gd name="connsiteY20" fmla="*/ 604997 h 1628479"/>
                <a:gd name="connsiteX21" fmla="*/ 0 w 1165397"/>
                <a:gd name="connsiteY21" fmla="*/ 252028 h 1628479"/>
                <a:gd name="connsiteX22" fmla="*/ 192218 w 1165397"/>
                <a:gd name="connsiteY22" fmla="*/ 252028 h 1628479"/>
                <a:gd name="connsiteX23" fmla="*/ 192218 w 1165397"/>
                <a:gd name="connsiteY23" fmla="*/ 252027 h 1628479"/>
                <a:gd name="connsiteX24" fmla="*/ 444245 w 1165397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5397" h="1628479">
                  <a:moveTo>
                    <a:pt x="444245" y="0"/>
                  </a:moveTo>
                  <a:cubicBezTo>
                    <a:pt x="583436" y="0"/>
                    <a:pt x="696272" y="112836"/>
                    <a:pt x="696272" y="252027"/>
                  </a:cubicBezTo>
                  <a:lnTo>
                    <a:pt x="696272" y="252028"/>
                  </a:lnTo>
                  <a:lnTo>
                    <a:pt x="914508" y="252028"/>
                  </a:lnTo>
                  <a:lnTo>
                    <a:pt x="914508" y="604414"/>
                  </a:lnTo>
                  <a:lnTo>
                    <a:pt x="964162" y="609419"/>
                  </a:lnTo>
                  <a:cubicBezTo>
                    <a:pt x="1079007" y="632920"/>
                    <a:pt x="1165397" y="734534"/>
                    <a:pt x="1165397" y="856326"/>
                  </a:cubicBezTo>
                  <a:cubicBezTo>
                    <a:pt x="1165397" y="978118"/>
                    <a:pt x="1079007" y="1079732"/>
                    <a:pt x="964162" y="1103233"/>
                  </a:cubicBezTo>
                  <a:lnTo>
                    <a:pt x="914508" y="1108238"/>
                  </a:lnTo>
                  <a:lnTo>
                    <a:pt x="914508" y="1402872"/>
                  </a:lnTo>
                  <a:lnTo>
                    <a:pt x="693609" y="1402872"/>
                  </a:lnTo>
                  <a:lnTo>
                    <a:pt x="691152" y="1427244"/>
                  </a:lnTo>
                  <a:cubicBezTo>
                    <a:pt x="667651" y="1542089"/>
                    <a:pt x="566037" y="1628479"/>
                    <a:pt x="444245" y="1628479"/>
                  </a:cubicBezTo>
                  <a:cubicBezTo>
                    <a:pt x="322453" y="1628479"/>
                    <a:pt x="220839" y="1542089"/>
                    <a:pt x="197338" y="1427244"/>
                  </a:cubicBezTo>
                  <a:lnTo>
                    <a:pt x="194881" y="1402872"/>
                  </a:lnTo>
                  <a:lnTo>
                    <a:pt x="0" y="1402872"/>
                  </a:lnTo>
                  <a:lnTo>
                    <a:pt x="0" y="1107655"/>
                  </a:lnTo>
                  <a:lnTo>
                    <a:pt x="6921" y="1108353"/>
                  </a:lnTo>
                  <a:cubicBezTo>
                    <a:pt x="146112" y="1108353"/>
                    <a:pt x="258948" y="995517"/>
                    <a:pt x="258948" y="856326"/>
                  </a:cubicBezTo>
                  <a:cubicBezTo>
                    <a:pt x="258948" y="717135"/>
                    <a:pt x="146112" y="604299"/>
                    <a:pt x="6921" y="604299"/>
                  </a:cubicBezTo>
                  <a:lnTo>
                    <a:pt x="0" y="604997"/>
                  </a:lnTo>
                  <a:lnTo>
                    <a:pt x="0" y="252028"/>
                  </a:lnTo>
                  <a:lnTo>
                    <a:pt x="192218" y="252028"/>
                  </a:lnTo>
                  <a:lnTo>
                    <a:pt x="192218" y="252027"/>
                  </a:lnTo>
                  <a:cubicBezTo>
                    <a:pt x="192218" y="112836"/>
                    <a:pt x="305054" y="0"/>
                    <a:pt x="44424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2AEDDE1-69F2-49D3-A46C-DAC7708E5E35}"/>
                </a:ext>
              </a:extLst>
            </p:cNvPr>
            <p:cNvSpPr/>
            <p:nvPr/>
          </p:nvSpPr>
          <p:spPr>
            <a:xfrm>
              <a:off x="662646" y="2301687"/>
              <a:ext cx="1426405" cy="1098008"/>
            </a:xfrm>
            <a:custGeom>
              <a:avLst/>
              <a:gdLst>
                <a:gd name="connsiteX0" fmla="*/ 251862 w 1426405"/>
                <a:gd name="connsiteY0" fmla="*/ 0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78704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405" h="1098008">
                  <a:moveTo>
                    <a:pt x="251862" y="325868"/>
                  </a:moveTo>
                  <a:cubicBezTo>
                    <a:pt x="252405" y="162934"/>
                    <a:pt x="252405" y="162934"/>
                    <a:pt x="252949" y="0"/>
                  </a:cubicBezTo>
                  <a:lnTo>
                    <a:pt x="466988" y="0"/>
                  </a:lnTo>
                  <a:lnTo>
                    <a:pt x="469445" y="24372"/>
                  </a:lnTo>
                  <a:cubicBezTo>
                    <a:pt x="492946" y="139217"/>
                    <a:pt x="594560" y="225607"/>
                    <a:pt x="716352" y="225607"/>
                  </a:cubicBezTo>
                  <a:cubicBezTo>
                    <a:pt x="838144" y="225607"/>
                    <a:pt x="939758" y="139217"/>
                    <a:pt x="963259" y="24372"/>
                  </a:cubicBezTo>
                  <a:lnTo>
                    <a:pt x="965716" y="0"/>
                  </a:lnTo>
                  <a:lnTo>
                    <a:pt x="1166370" y="0"/>
                  </a:lnTo>
                  <a:lnTo>
                    <a:pt x="1166370" y="326658"/>
                  </a:lnTo>
                  <a:lnTo>
                    <a:pt x="1174378" y="325851"/>
                  </a:lnTo>
                  <a:cubicBezTo>
                    <a:pt x="1313569" y="325851"/>
                    <a:pt x="1426405" y="438687"/>
                    <a:pt x="1426405" y="577878"/>
                  </a:cubicBezTo>
                  <a:cubicBezTo>
                    <a:pt x="1426405" y="717069"/>
                    <a:pt x="1313569" y="829905"/>
                    <a:pt x="1174378" y="829905"/>
                  </a:cubicBezTo>
                  <a:lnTo>
                    <a:pt x="1166370" y="829098"/>
                  </a:lnTo>
                  <a:lnTo>
                    <a:pt x="1166370" y="1098008"/>
                  </a:lnTo>
                  <a:lnTo>
                    <a:pt x="251862" y="1098008"/>
                  </a:lnTo>
                  <a:lnTo>
                    <a:pt x="251862" y="829888"/>
                  </a:lnTo>
                  <a:lnTo>
                    <a:pt x="201235" y="824785"/>
                  </a:lnTo>
                  <a:cubicBezTo>
                    <a:pt x="86390" y="801284"/>
                    <a:pt x="0" y="699670"/>
                    <a:pt x="0" y="577878"/>
                  </a:cubicBezTo>
                  <a:cubicBezTo>
                    <a:pt x="0" y="456086"/>
                    <a:pt x="86390" y="354472"/>
                    <a:pt x="201235" y="330971"/>
                  </a:cubicBezTo>
                  <a:lnTo>
                    <a:pt x="251862" y="32586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42C0018-4AAE-455D-9CF5-4C5EF1594549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BBCC1855-C2AB-4E3B-9F88-90E740586766}"/>
                </a:ext>
              </a:extLst>
            </p:cNvPr>
            <p:cNvSpPr/>
            <p:nvPr/>
          </p:nvSpPr>
          <p:spPr>
            <a:xfrm>
              <a:off x="1584996" y="-2"/>
              <a:ext cx="1410504" cy="1150844"/>
            </a:xfrm>
            <a:custGeom>
              <a:avLst/>
              <a:gdLst>
                <a:gd name="connsiteX0" fmla="*/ 245106 w 1410504"/>
                <a:gd name="connsiteY0" fmla="*/ 0 h 1150844"/>
                <a:gd name="connsiteX1" fmla="*/ 1159614 w 1410504"/>
                <a:gd name="connsiteY1" fmla="*/ 0 h 1150844"/>
                <a:gd name="connsiteX2" fmla="*/ 1159614 w 1410504"/>
                <a:gd name="connsiteY2" fmla="*/ 329523 h 1150844"/>
                <a:gd name="connsiteX3" fmla="*/ 1209269 w 1410504"/>
                <a:gd name="connsiteY3" fmla="*/ 334528 h 1150844"/>
                <a:gd name="connsiteX4" fmla="*/ 1410504 w 1410504"/>
                <a:gd name="connsiteY4" fmla="*/ 581435 h 1150844"/>
                <a:gd name="connsiteX5" fmla="*/ 1209269 w 1410504"/>
                <a:gd name="connsiteY5" fmla="*/ 828342 h 1150844"/>
                <a:gd name="connsiteX6" fmla="*/ 1159614 w 1410504"/>
                <a:gd name="connsiteY6" fmla="*/ 833347 h 1150844"/>
                <a:gd name="connsiteX7" fmla="*/ 1159614 w 1410504"/>
                <a:gd name="connsiteY7" fmla="*/ 1150844 h 1150844"/>
                <a:gd name="connsiteX8" fmla="*/ 941379 w 1410504"/>
                <a:gd name="connsiteY8" fmla="*/ 1150844 h 1150844"/>
                <a:gd name="connsiteX9" fmla="*/ 689352 w 1410504"/>
                <a:gd name="connsiteY9" fmla="*/ 898817 h 1150844"/>
                <a:gd name="connsiteX10" fmla="*/ 437325 w 1410504"/>
                <a:gd name="connsiteY10" fmla="*/ 1150844 h 1150844"/>
                <a:gd name="connsiteX11" fmla="*/ 245106 w 1410504"/>
                <a:gd name="connsiteY11" fmla="*/ 1150844 h 1150844"/>
                <a:gd name="connsiteX12" fmla="*/ 245106 w 1410504"/>
                <a:gd name="connsiteY12" fmla="*/ 832763 h 1150844"/>
                <a:gd name="connsiteX13" fmla="*/ 201235 w 1410504"/>
                <a:gd name="connsiteY13" fmla="*/ 828341 h 1150844"/>
                <a:gd name="connsiteX14" fmla="*/ 0 w 1410504"/>
                <a:gd name="connsiteY14" fmla="*/ 581434 h 1150844"/>
                <a:gd name="connsiteX15" fmla="*/ 201235 w 1410504"/>
                <a:gd name="connsiteY15" fmla="*/ 334527 h 1150844"/>
                <a:gd name="connsiteX16" fmla="*/ 245106 w 1410504"/>
                <a:gd name="connsiteY16" fmla="*/ 330105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504" h="1150844">
                  <a:moveTo>
                    <a:pt x="245106" y="0"/>
                  </a:moveTo>
                  <a:lnTo>
                    <a:pt x="1159614" y="0"/>
                  </a:lnTo>
                  <a:lnTo>
                    <a:pt x="1159614" y="329523"/>
                  </a:lnTo>
                  <a:lnTo>
                    <a:pt x="1209269" y="334528"/>
                  </a:lnTo>
                  <a:cubicBezTo>
                    <a:pt x="1324114" y="358029"/>
                    <a:pt x="1410504" y="459643"/>
                    <a:pt x="1410504" y="581435"/>
                  </a:cubicBezTo>
                  <a:cubicBezTo>
                    <a:pt x="1410504" y="703227"/>
                    <a:pt x="1324114" y="804841"/>
                    <a:pt x="1209269" y="828342"/>
                  </a:cubicBezTo>
                  <a:lnTo>
                    <a:pt x="1159614" y="833347"/>
                  </a:lnTo>
                  <a:lnTo>
                    <a:pt x="1159614" y="1150844"/>
                  </a:lnTo>
                  <a:lnTo>
                    <a:pt x="941379" y="1150844"/>
                  </a:lnTo>
                  <a:cubicBezTo>
                    <a:pt x="941379" y="1011653"/>
                    <a:pt x="828543" y="898817"/>
                    <a:pt x="689352" y="898817"/>
                  </a:cubicBezTo>
                  <a:cubicBezTo>
                    <a:pt x="550161" y="898817"/>
                    <a:pt x="437325" y="1011653"/>
                    <a:pt x="437325" y="1150844"/>
                  </a:cubicBezTo>
                  <a:lnTo>
                    <a:pt x="245106" y="1150844"/>
                  </a:lnTo>
                  <a:lnTo>
                    <a:pt x="245106" y="832763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45106" y="3301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E02AC3F8-6313-4C49-8267-00B3CAC08825}"/>
                </a:ext>
              </a:extLst>
            </p:cNvPr>
            <p:cNvSpPr/>
            <p:nvPr/>
          </p:nvSpPr>
          <p:spPr>
            <a:xfrm>
              <a:off x="914508" y="3146715"/>
              <a:ext cx="914508" cy="1403825"/>
            </a:xfrm>
            <a:custGeom>
              <a:avLst/>
              <a:gdLst>
                <a:gd name="connsiteX0" fmla="*/ 464490 w 914508"/>
                <a:gd name="connsiteY0" fmla="*/ 0 h 1403825"/>
                <a:gd name="connsiteX1" fmla="*/ 716517 w 914508"/>
                <a:gd name="connsiteY1" fmla="*/ 252027 h 1403825"/>
                <a:gd name="connsiteX2" fmla="*/ 716421 w 914508"/>
                <a:gd name="connsiteY2" fmla="*/ 252981 h 1403825"/>
                <a:gd name="connsiteX3" fmla="*/ 914508 w 914508"/>
                <a:gd name="connsiteY3" fmla="*/ 252981 h 1403825"/>
                <a:gd name="connsiteX4" fmla="*/ 914508 w 914508"/>
                <a:gd name="connsiteY4" fmla="*/ 605105 h 1403825"/>
                <a:gd name="connsiteX5" fmla="*/ 871724 w 914508"/>
                <a:gd name="connsiteY5" fmla="*/ 609418 h 1403825"/>
                <a:gd name="connsiteX6" fmla="*/ 670489 w 914508"/>
                <a:gd name="connsiteY6" fmla="*/ 856325 h 1403825"/>
                <a:gd name="connsiteX7" fmla="*/ 871724 w 914508"/>
                <a:gd name="connsiteY7" fmla="*/ 1103232 h 1403825"/>
                <a:gd name="connsiteX8" fmla="*/ 914508 w 914508"/>
                <a:gd name="connsiteY8" fmla="*/ 1107545 h 1403825"/>
                <a:gd name="connsiteX9" fmla="*/ 914508 w 914508"/>
                <a:gd name="connsiteY9" fmla="*/ 1403825 h 1403825"/>
                <a:gd name="connsiteX10" fmla="*/ 914507 w 914508"/>
                <a:gd name="connsiteY10" fmla="*/ 1403825 h 1403825"/>
                <a:gd name="connsiteX11" fmla="*/ 914507 w 914508"/>
                <a:gd name="connsiteY11" fmla="*/ 1403823 h 1403825"/>
                <a:gd name="connsiteX12" fmla="*/ 699179 w 914508"/>
                <a:gd name="connsiteY12" fmla="*/ 1403823 h 1403825"/>
                <a:gd name="connsiteX13" fmla="*/ 694390 w 914508"/>
                <a:gd name="connsiteY13" fmla="*/ 1356317 h 1403825"/>
                <a:gd name="connsiteX14" fmla="*/ 447483 w 914508"/>
                <a:gd name="connsiteY14" fmla="*/ 1155083 h 1403825"/>
                <a:gd name="connsiteX15" fmla="*/ 200576 w 914508"/>
                <a:gd name="connsiteY15" fmla="*/ 1356317 h 1403825"/>
                <a:gd name="connsiteX16" fmla="*/ 195787 w 914508"/>
                <a:gd name="connsiteY16" fmla="*/ 1403823 h 1403825"/>
                <a:gd name="connsiteX17" fmla="*/ 0 w 914508"/>
                <a:gd name="connsiteY17" fmla="*/ 1403823 h 1403825"/>
                <a:gd name="connsiteX18" fmla="*/ 0 w 914508"/>
                <a:gd name="connsiteY18" fmla="*/ 1108337 h 1403825"/>
                <a:gd name="connsiteX19" fmla="*/ 164 w 914508"/>
                <a:gd name="connsiteY19" fmla="*/ 1108353 h 1403825"/>
                <a:gd name="connsiteX20" fmla="*/ 252191 w 914508"/>
                <a:gd name="connsiteY20" fmla="*/ 856326 h 1403825"/>
                <a:gd name="connsiteX21" fmla="*/ 164 w 914508"/>
                <a:gd name="connsiteY21" fmla="*/ 604299 h 1403825"/>
                <a:gd name="connsiteX22" fmla="*/ 0 w 914508"/>
                <a:gd name="connsiteY22" fmla="*/ 604316 h 1403825"/>
                <a:gd name="connsiteX23" fmla="*/ 0 w 914508"/>
                <a:gd name="connsiteY23" fmla="*/ 252981 h 1403825"/>
                <a:gd name="connsiteX24" fmla="*/ 212559 w 914508"/>
                <a:gd name="connsiteY24" fmla="*/ 252981 h 1403825"/>
                <a:gd name="connsiteX25" fmla="*/ 212463 w 914508"/>
                <a:gd name="connsiteY25" fmla="*/ 252027 h 1403825"/>
                <a:gd name="connsiteX26" fmla="*/ 464490 w 914508"/>
                <a:gd name="connsiteY26" fmla="*/ 0 h 140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508" h="1403825">
                  <a:moveTo>
                    <a:pt x="464490" y="0"/>
                  </a:moveTo>
                  <a:cubicBezTo>
                    <a:pt x="603681" y="0"/>
                    <a:pt x="716517" y="112836"/>
                    <a:pt x="716517" y="252027"/>
                  </a:cubicBezTo>
                  <a:lnTo>
                    <a:pt x="716421" y="252981"/>
                  </a:lnTo>
                  <a:lnTo>
                    <a:pt x="914508" y="252981"/>
                  </a:lnTo>
                  <a:lnTo>
                    <a:pt x="914508" y="605105"/>
                  </a:lnTo>
                  <a:lnTo>
                    <a:pt x="871724" y="609418"/>
                  </a:lnTo>
                  <a:cubicBezTo>
                    <a:pt x="756879" y="632919"/>
                    <a:pt x="670489" y="734533"/>
                    <a:pt x="670489" y="856325"/>
                  </a:cubicBezTo>
                  <a:cubicBezTo>
                    <a:pt x="670489" y="978117"/>
                    <a:pt x="756879" y="1079731"/>
                    <a:pt x="871724" y="1103232"/>
                  </a:cubicBezTo>
                  <a:lnTo>
                    <a:pt x="914508" y="1107545"/>
                  </a:lnTo>
                  <a:lnTo>
                    <a:pt x="914508" y="1403825"/>
                  </a:lnTo>
                  <a:lnTo>
                    <a:pt x="914507" y="1403825"/>
                  </a:lnTo>
                  <a:lnTo>
                    <a:pt x="914507" y="1403823"/>
                  </a:lnTo>
                  <a:lnTo>
                    <a:pt x="699179" y="1403823"/>
                  </a:lnTo>
                  <a:lnTo>
                    <a:pt x="694390" y="1356317"/>
                  </a:lnTo>
                  <a:cubicBezTo>
                    <a:pt x="670889" y="1241473"/>
                    <a:pt x="569275" y="1155083"/>
                    <a:pt x="447483" y="1155083"/>
                  </a:cubicBezTo>
                  <a:cubicBezTo>
                    <a:pt x="325691" y="1155083"/>
                    <a:pt x="224077" y="1241473"/>
                    <a:pt x="200576" y="1356317"/>
                  </a:cubicBezTo>
                  <a:lnTo>
                    <a:pt x="195787" y="1403823"/>
                  </a:lnTo>
                  <a:lnTo>
                    <a:pt x="0" y="1403823"/>
                  </a:lnTo>
                  <a:lnTo>
                    <a:pt x="0" y="1108337"/>
                  </a:lnTo>
                  <a:lnTo>
                    <a:pt x="164" y="1108353"/>
                  </a:lnTo>
                  <a:cubicBezTo>
                    <a:pt x="139355" y="1108353"/>
                    <a:pt x="252191" y="995517"/>
                    <a:pt x="252191" y="856326"/>
                  </a:cubicBezTo>
                  <a:cubicBezTo>
                    <a:pt x="252191" y="717135"/>
                    <a:pt x="139355" y="604299"/>
                    <a:pt x="164" y="604299"/>
                  </a:cubicBezTo>
                  <a:lnTo>
                    <a:pt x="0" y="604316"/>
                  </a:lnTo>
                  <a:lnTo>
                    <a:pt x="0" y="252981"/>
                  </a:lnTo>
                  <a:lnTo>
                    <a:pt x="212559" y="252981"/>
                  </a:lnTo>
                  <a:lnTo>
                    <a:pt x="212463" y="252027"/>
                  </a:lnTo>
                  <a:cubicBezTo>
                    <a:pt x="212463" y="112836"/>
                    <a:pt x="325299" y="0"/>
                    <a:pt x="464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5BE5280-44A8-4354-A152-F547DAE9DC30}"/>
                </a:ext>
              </a:extLst>
            </p:cNvPr>
            <p:cNvSpPr/>
            <p:nvPr/>
          </p:nvSpPr>
          <p:spPr>
            <a:xfrm>
              <a:off x="6164949" y="1150843"/>
              <a:ext cx="1152206" cy="1150844"/>
            </a:xfrm>
            <a:custGeom>
              <a:avLst/>
              <a:gdLst>
                <a:gd name="connsiteX0" fmla="*/ 1151119 w 1152206"/>
                <a:gd name="connsiteY0" fmla="*/ 1150843 h 1150844"/>
                <a:gd name="connsiteX1" fmla="*/ 1152206 w 1152206"/>
                <a:gd name="connsiteY1" fmla="*/ 1150843 h 1150844"/>
                <a:gd name="connsiteX2" fmla="*/ 1152206 w 1152206"/>
                <a:gd name="connsiteY2" fmla="*/ 1150844 h 1150844"/>
                <a:gd name="connsiteX3" fmla="*/ 1151119 w 1152206"/>
                <a:gd name="connsiteY3" fmla="*/ 1150844 h 1150844"/>
                <a:gd name="connsiteX4" fmla="*/ 237698 w 1152206"/>
                <a:gd name="connsiteY4" fmla="*/ 0 h 1150844"/>
                <a:gd name="connsiteX5" fmla="*/ 456372 w 1152206"/>
                <a:gd name="connsiteY5" fmla="*/ 0 h 1150844"/>
                <a:gd name="connsiteX6" fmla="*/ 461493 w 1152206"/>
                <a:gd name="connsiteY6" fmla="*/ 50790 h 1150844"/>
                <a:gd name="connsiteX7" fmla="*/ 708399 w 1152206"/>
                <a:gd name="connsiteY7" fmla="*/ 252025 h 1150844"/>
                <a:gd name="connsiteX8" fmla="*/ 955306 w 1152206"/>
                <a:gd name="connsiteY8" fmla="*/ 50790 h 1150844"/>
                <a:gd name="connsiteX9" fmla="*/ 960426 w 1152206"/>
                <a:gd name="connsiteY9" fmla="*/ 0 h 1150844"/>
                <a:gd name="connsiteX10" fmla="*/ 1150033 w 1152206"/>
                <a:gd name="connsiteY10" fmla="*/ 0 h 1150844"/>
                <a:gd name="connsiteX11" fmla="*/ 1150033 w 1152206"/>
                <a:gd name="connsiteY11" fmla="*/ 352321 h 1150844"/>
                <a:gd name="connsiteX12" fmla="*/ 1099732 w 1152206"/>
                <a:gd name="connsiteY12" fmla="*/ 357391 h 1150844"/>
                <a:gd name="connsiteX13" fmla="*/ 898498 w 1152206"/>
                <a:gd name="connsiteY13" fmla="*/ 604298 h 1150844"/>
                <a:gd name="connsiteX14" fmla="*/ 1099732 w 1152206"/>
                <a:gd name="connsiteY14" fmla="*/ 851205 h 1150844"/>
                <a:gd name="connsiteX15" fmla="*/ 1150033 w 1152206"/>
                <a:gd name="connsiteY15" fmla="*/ 856275 h 1150844"/>
                <a:gd name="connsiteX16" fmla="*/ 1150033 w 1152206"/>
                <a:gd name="connsiteY16" fmla="*/ 1098009 h 1150844"/>
                <a:gd name="connsiteX17" fmla="*/ 957764 w 1152206"/>
                <a:gd name="connsiteY17" fmla="*/ 1098009 h 1150844"/>
                <a:gd name="connsiteX18" fmla="*/ 955307 w 1152206"/>
                <a:gd name="connsiteY18" fmla="*/ 1073632 h 1150844"/>
                <a:gd name="connsiteX19" fmla="*/ 708400 w 1152206"/>
                <a:gd name="connsiteY19" fmla="*/ 872397 h 1150844"/>
                <a:gd name="connsiteX20" fmla="*/ 461494 w 1152206"/>
                <a:gd name="connsiteY20" fmla="*/ 1073632 h 1150844"/>
                <a:gd name="connsiteX21" fmla="*/ 459036 w 1152206"/>
                <a:gd name="connsiteY21" fmla="*/ 1098009 h 1150844"/>
                <a:gd name="connsiteX22" fmla="*/ 237698 w 1152206"/>
                <a:gd name="connsiteY22" fmla="*/ 1098009 h 1150844"/>
                <a:gd name="connsiteX23" fmla="*/ 237698 w 1152206"/>
                <a:gd name="connsiteY23" fmla="*/ 854881 h 1150844"/>
                <a:gd name="connsiteX24" fmla="*/ 201234 w 1152206"/>
                <a:gd name="connsiteY24" fmla="*/ 851205 h 1150844"/>
                <a:gd name="connsiteX25" fmla="*/ 0 w 1152206"/>
                <a:gd name="connsiteY25" fmla="*/ 604298 h 1150844"/>
                <a:gd name="connsiteX26" fmla="*/ 201234 w 1152206"/>
                <a:gd name="connsiteY26" fmla="*/ 357391 h 1150844"/>
                <a:gd name="connsiteX27" fmla="*/ 237698 w 1152206"/>
                <a:gd name="connsiteY27" fmla="*/ 35371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52206" h="1150844">
                  <a:moveTo>
                    <a:pt x="1151119" y="1150843"/>
                  </a:moveTo>
                  <a:lnTo>
                    <a:pt x="1152206" y="1150843"/>
                  </a:lnTo>
                  <a:lnTo>
                    <a:pt x="1152206" y="1150844"/>
                  </a:lnTo>
                  <a:lnTo>
                    <a:pt x="1151119" y="1150844"/>
                  </a:lnTo>
                  <a:close/>
                  <a:moveTo>
                    <a:pt x="237698" y="0"/>
                  </a:moveTo>
                  <a:lnTo>
                    <a:pt x="456372" y="0"/>
                  </a:lnTo>
                  <a:lnTo>
                    <a:pt x="461493" y="50790"/>
                  </a:lnTo>
                  <a:cubicBezTo>
                    <a:pt x="484993" y="165635"/>
                    <a:pt x="586607" y="252025"/>
                    <a:pt x="708399" y="252025"/>
                  </a:cubicBezTo>
                  <a:cubicBezTo>
                    <a:pt x="830191" y="252025"/>
                    <a:pt x="931805" y="165635"/>
                    <a:pt x="955306" y="50790"/>
                  </a:cubicBezTo>
                  <a:lnTo>
                    <a:pt x="960426" y="0"/>
                  </a:lnTo>
                  <a:lnTo>
                    <a:pt x="1150033" y="0"/>
                  </a:lnTo>
                  <a:lnTo>
                    <a:pt x="1150033" y="352321"/>
                  </a:lnTo>
                  <a:lnTo>
                    <a:pt x="1099732" y="357391"/>
                  </a:lnTo>
                  <a:cubicBezTo>
                    <a:pt x="984888" y="380892"/>
                    <a:pt x="898498" y="482506"/>
                    <a:pt x="898498" y="604298"/>
                  </a:cubicBezTo>
                  <a:cubicBezTo>
                    <a:pt x="898498" y="726090"/>
                    <a:pt x="984888" y="827704"/>
                    <a:pt x="1099732" y="851205"/>
                  </a:cubicBezTo>
                  <a:lnTo>
                    <a:pt x="1150033" y="856275"/>
                  </a:lnTo>
                  <a:lnTo>
                    <a:pt x="1150033" y="1098009"/>
                  </a:lnTo>
                  <a:lnTo>
                    <a:pt x="957764" y="1098009"/>
                  </a:lnTo>
                  <a:lnTo>
                    <a:pt x="955307" y="1073632"/>
                  </a:lnTo>
                  <a:cubicBezTo>
                    <a:pt x="931806" y="958787"/>
                    <a:pt x="830192" y="872397"/>
                    <a:pt x="708400" y="872397"/>
                  </a:cubicBezTo>
                  <a:cubicBezTo>
                    <a:pt x="586608" y="872397"/>
                    <a:pt x="484994" y="958787"/>
                    <a:pt x="461494" y="1073632"/>
                  </a:cubicBezTo>
                  <a:lnTo>
                    <a:pt x="459036" y="1098009"/>
                  </a:lnTo>
                  <a:lnTo>
                    <a:pt x="237698" y="1098009"/>
                  </a:lnTo>
                  <a:lnTo>
                    <a:pt x="237698" y="854881"/>
                  </a:lnTo>
                  <a:lnTo>
                    <a:pt x="201234" y="851205"/>
                  </a:lnTo>
                  <a:cubicBezTo>
                    <a:pt x="86390" y="827704"/>
                    <a:pt x="0" y="726090"/>
                    <a:pt x="0" y="604298"/>
                  </a:cubicBezTo>
                  <a:cubicBezTo>
                    <a:pt x="0" y="482506"/>
                    <a:pt x="86390" y="380892"/>
                    <a:pt x="201234" y="357391"/>
                  </a:cubicBezTo>
                  <a:lnTo>
                    <a:pt x="237698" y="3537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C1B00B0-4219-42E9-8EB2-93B010933047}"/>
                </a:ext>
              </a:extLst>
            </p:cNvPr>
            <p:cNvSpPr/>
            <p:nvPr/>
          </p:nvSpPr>
          <p:spPr>
            <a:xfrm>
              <a:off x="915595" y="898815"/>
              <a:ext cx="1173456" cy="1628479"/>
            </a:xfrm>
            <a:custGeom>
              <a:avLst/>
              <a:gdLst>
                <a:gd name="connsiteX0" fmla="*/ 463403 w 1173456"/>
                <a:gd name="connsiteY0" fmla="*/ 0 h 1628479"/>
                <a:gd name="connsiteX1" fmla="*/ 715430 w 1173456"/>
                <a:gd name="connsiteY1" fmla="*/ 252027 h 1628479"/>
                <a:gd name="connsiteX2" fmla="*/ 715430 w 1173456"/>
                <a:gd name="connsiteY2" fmla="*/ 252028 h 1628479"/>
                <a:gd name="connsiteX3" fmla="*/ 914508 w 1173456"/>
                <a:gd name="connsiteY3" fmla="*/ 252028 h 1628479"/>
                <a:gd name="connsiteX4" fmla="*/ 914508 w 1173456"/>
                <a:gd name="connsiteY4" fmla="*/ 604997 h 1628479"/>
                <a:gd name="connsiteX5" fmla="*/ 921429 w 1173456"/>
                <a:gd name="connsiteY5" fmla="*/ 604299 h 1628479"/>
                <a:gd name="connsiteX6" fmla="*/ 1173456 w 1173456"/>
                <a:gd name="connsiteY6" fmla="*/ 856326 h 1628479"/>
                <a:gd name="connsiteX7" fmla="*/ 921429 w 1173456"/>
                <a:gd name="connsiteY7" fmla="*/ 1108353 h 1628479"/>
                <a:gd name="connsiteX8" fmla="*/ 914508 w 1173456"/>
                <a:gd name="connsiteY8" fmla="*/ 1107655 h 1628479"/>
                <a:gd name="connsiteX9" fmla="*/ 914508 w 1173456"/>
                <a:gd name="connsiteY9" fmla="*/ 1402872 h 1628479"/>
                <a:gd name="connsiteX10" fmla="*/ 712767 w 1173456"/>
                <a:gd name="connsiteY10" fmla="*/ 1402872 h 1628479"/>
                <a:gd name="connsiteX11" fmla="*/ 710310 w 1173456"/>
                <a:gd name="connsiteY11" fmla="*/ 1427244 h 1628479"/>
                <a:gd name="connsiteX12" fmla="*/ 463403 w 1173456"/>
                <a:gd name="connsiteY12" fmla="*/ 1628479 h 1628479"/>
                <a:gd name="connsiteX13" fmla="*/ 216496 w 1173456"/>
                <a:gd name="connsiteY13" fmla="*/ 1427244 h 1628479"/>
                <a:gd name="connsiteX14" fmla="*/ 214039 w 1173456"/>
                <a:gd name="connsiteY14" fmla="*/ 1402872 h 1628479"/>
                <a:gd name="connsiteX15" fmla="*/ 0 w 1173456"/>
                <a:gd name="connsiteY15" fmla="*/ 1402872 h 1628479"/>
                <a:gd name="connsiteX16" fmla="*/ 0 w 1173456"/>
                <a:gd name="connsiteY16" fmla="*/ 1108260 h 1628479"/>
                <a:gd name="connsiteX17" fmla="*/ 49870 w 1173456"/>
                <a:gd name="connsiteY17" fmla="*/ 1103233 h 1628479"/>
                <a:gd name="connsiteX18" fmla="*/ 251105 w 1173456"/>
                <a:gd name="connsiteY18" fmla="*/ 856326 h 1628479"/>
                <a:gd name="connsiteX19" fmla="*/ 49870 w 1173456"/>
                <a:gd name="connsiteY19" fmla="*/ 609419 h 1628479"/>
                <a:gd name="connsiteX20" fmla="*/ 0 w 1173456"/>
                <a:gd name="connsiteY20" fmla="*/ 604392 h 1628479"/>
                <a:gd name="connsiteX21" fmla="*/ 0 w 1173456"/>
                <a:gd name="connsiteY21" fmla="*/ 252028 h 1628479"/>
                <a:gd name="connsiteX22" fmla="*/ 211376 w 1173456"/>
                <a:gd name="connsiteY22" fmla="*/ 252028 h 1628479"/>
                <a:gd name="connsiteX23" fmla="*/ 211376 w 1173456"/>
                <a:gd name="connsiteY23" fmla="*/ 252027 h 1628479"/>
                <a:gd name="connsiteX24" fmla="*/ 463403 w 1173456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456" h="1628479">
                  <a:moveTo>
                    <a:pt x="463403" y="0"/>
                  </a:moveTo>
                  <a:cubicBezTo>
                    <a:pt x="602594" y="0"/>
                    <a:pt x="715430" y="112836"/>
                    <a:pt x="715430" y="252027"/>
                  </a:cubicBezTo>
                  <a:lnTo>
                    <a:pt x="715430" y="252028"/>
                  </a:lnTo>
                  <a:lnTo>
                    <a:pt x="914508" y="252028"/>
                  </a:lnTo>
                  <a:lnTo>
                    <a:pt x="914508" y="604997"/>
                  </a:lnTo>
                  <a:lnTo>
                    <a:pt x="921429" y="604299"/>
                  </a:lnTo>
                  <a:cubicBezTo>
                    <a:pt x="1060620" y="604299"/>
                    <a:pt x="1173456" y="717135"/>
                    <a:pt x="1173456" y="856326"/>
                  </a:cubicBezTo>
                  <a:cubicBezTo>
                    <a:pt x="1173456" y="995517"/>
                    <a:pt x="1060620" y="1108353"/>
                    <a:pt x="921429" y="1108353"/>
                  </a:cubicBezTo>
                  <a:lnTo>
                    <a:pt x="914508" y="1107655"/>
                  </a:lnTo>
                  <a:lnTo>
                    <a:pt x="914508" y="1402872"/>
                  </a:lnTo>
                  <a:lnTo>
                    <a:pt x="712767" y="1402872"/>
                  </a:lnTo>
                  <a:lnTo>
                    <a:pt x="710310" y="1427244"/>
                  </a:lnTo>
                  <a:cubicBezTo>
                    <a:pt x="686809" y="1542089"/>
                    <a:pt x="585195" y="1628479"/>
                    <a:pt x="463403" y="1628479"/>
                  </a:cubicBezTo>
                  <a:cubicBezTo>
                    <a:pt x="341611" y="1628479"/>
                    <a:pt x="239997" y="1542089"/>
                    <a:pt x="216496" y="1427244"/>
                  </a:cubicBezTo>
                  <a:lnTo>
                    <a:pt x="214039" y="1402872"/>
                  </a:lnTo>
                  <a:lnTo>
                    <a:pt x="0" y="1402872"/>
                  </a:lnTo>
                  <a:lnTo>
                    <a:pt x="0" y="1108260"/>
                  </a:lnTo>
                  <a:lnTo>
                    <a:pt x="49870" y="1103233"/>
                  </a:lnTo>
                  <a:cubicBezTo>
                    <a:pt x="164715" y="1079732"/>
                    <a:pt x="251105" y="978118"/>
                    <a:pt x="251105" y="856326"/>
                  </a:cubicBezTo>
                  <a:cubicBezTo>
                    <a:pt x="251105" y="734534"/>
                    <a:pt x="164715" y="632920"/>
                    <a:pt x="49870" y="609419"/>
                  </a:cubicBezTo>
                  <a:lnTo>
                    <a:pt x="0" y="604392"/>
                  </a:lnTo>
                  <a:lnTo>
                    <a:pt x="0" y="252028"/>
                  </a:lnTo>
                  <a:lnTo>
                    <a:pt x="211376" y="252028"/>
                  </a:lnTo>
                  <a:lnTo>
                    <a:pt x="211376" y="252027"/>
                  </a:lnTo>
                  <a:cubicBezTo>
                    <a:pt x="211376" y="112836"/>
                    <a:pt x="324212" y="0"/>
                    <a:pt x="46340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F1328A18-1ECA-484E-956D-7DB6BD9092A5}"/>
                </a:ext>
              </a:extLst>
            </p:cNvPr>
            <p:cNvSpPr/>
            <p:nvPr/>
          </p:nvSpPr>
          <p:spPr>
            <a:xfrm>
              <a:off x="6402647" y="-2"/>
              <a:ext cx="912335" cy="1402870"/>
            </a:xfrm>
            <a:custGeom>
              <a:avLst/>
              <a:gdLst>
                <a:gd name="connsiteX0" fmla="*/ 0 w 912335"/>
                <a:gd name="connsiteY0" fmla="*/ 0 h 1402870"/>
                <a:gd name="connsiteX1" fmla="*/ 912335 w 912335"/>
                <a:gd name="connsiteY1" fmla="*/ 0 h 1402870"/>
                <a:gd name="connsiteX2" fmla="*/ 912335 w 912335"/>
                <a:gd name="connsiteY2" fmla="*/ 329458 h 1402870"/>
                <a:gd name="connsiteX3" fmla="*/ 862035 w 912335"/>
                <a:gd name="connsiteY3" fmla="*/ 334528 h 1402870"/>
                <a:gd name="connsiteX4" fmla="*/ 660800 w 912335"/>
                <a:gd name="connsiteY4" fmla="*/ 581435 h 1402870"/>
                <a:gd name="connsiteX5" fmla="*/ 862035 w 912335"/>
                <a:gd name="connsiteY5" fmla="*/ 828342 h 1402870"/>
                <a:gd name="connsiteX6" fmla="*/ 912335 w 912335"/>
                <a:gd name="connsiteY6" fmla="*/ 833412 h 1402870"/>
                <a:gd name="connsiteX7" fmla="*/ 912335 w 912335"/>
                <a:gd name="connsiteY7" fmla="*/ 1150844 h 1402870"/>
                <a:gd name="connsiteX8" fmla="*/ 722729 w 912335"/>
                <a:gd name="connsiteY8" fmla="*/ 1150844 h 1402870"/>
                <a:gd name="connsiteX9" fmla="*/ 717609 w 912335"/>
                <a:gd name="connsiteY9" fmla="*/ 1201635 h 1402870"/>
                <a:gd name="connsiteX10" fmla="*/ 470702 w 912335"/>
                <a:gd name="connsiteY10" fmla="*/ 1402870 h 1402870"/>
                <a:gd name="connsiteX11" fmla="*/ 223796 w 912335"/>
                <a:gd name="connsiteY11" fmla="*/ 1201635 h 1402870"/>
                <a:gd name="connsiteX12" fmla="*/ 218675 w 912335"/>
                <a:gd name="connsiteY12" fmla="*/ 1150844 h 1402870"/>
                <a:gd name="connsiteX13" fmla="*/ 0 w 912335"/>
                <a:gd name="connsiteY13" fmla="*/ 1150844 h 1402870"/>
                <a:gd name="connsiteX14" fmla="*/ 0 w 912335"/>
                <a:gd name="connsiteY14" fmla="*/ 832016 h 1402870"/>
                <a:gd name="connsiteX15" fmla="*/ 14330 w 912335"/>
                <a:gd name="connsiteY15" fmla="*/ 833461 h 1402870"/>
                <a:gd name="connsiteX16" fmla="*/ 266357 w 912335"/>
                <a:gd name="connsiteY16" fmla="*/ 581434 h 1402870"/>
                <a:gd name="connsiteX17" fmla="*/ 14330 w 912335"/>
                <a:gd name="connsiteY17" fmla="*/ 329407 h 1402870"/>
                <a:gd name="connsiteX18" fmla="*/ 0 w 912335"/>
                <a:gd name="connsiteY18" fmla="*/ 330852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335" h="1402870">
                  <a:moveTo>
                    <a:pt x="0" y="0"/>
                  </a:moveTo>
                  <a:lnTo>
                    <a:pt x="912335" y="0"/>
                  </a:lnTo>
                  <a:lnTo>
                    <a:pt x="912335" y="329458"/>
                  </a:lnTo>
                  <a:lnTo>
                    <a:pt x="862035" y="334528"/>
                  </a:lnTo>
                  <a:cubicBezTo>
                    <a:pt x="747190" y="358029"/>
                    <a:pt x="660800" y="459643"/>
                    <a:pt x="660800" y="581435"/>
                  </a:cubicBezTo>
                  <a:cubicBezTo>
                    <a:pt x="660800" y="703227"/>
                    <a:pt x="747190" y="804841"/>
                    <a:pt x="862035" y="828342"/>
                  </a:cubicBezTo>
                  <a:lnTo>
                    <a:pt x="912335" y="833412"/>
                  </a:lnTo>
                  <a:lnTo>
                    <a:pt x="912335" y="1150844"/>
                  </a:lnTo>
                  <a:lnTo>
                    <a:pt x="722729" y="1150844"/>
                  </a:lnTo>
                  <a:lnTo>
                    <a:pt x="717609" y="1201635"/>
                  </a:lnTo>
                  <a:cubicBezTo>
                    <a:pt x="694108" y="1316480"/>
                    <a:pt x="592494" y="1402870"/>
                    <a:pt x="470702" y="1402870"/>
                  </a:cubicBezTo>
                  <a:cubicBezTo>
                    <a:pt x="348910" y="1402870"/>
                    <a:pt x="247296" y="1316480"/>
                    <a:pt x="223796" y="1201635"/>
                  </a:cubicBezTo>
                  <a:lnTo>
                    <a:pt x="218675" y="1150844"/>
                  </a:lnTo>
                  <a:lnTo>
                    <a:pt x="0" y="1150844"/>
                  </a:lnTo>
                  <a:lnTo>
                    <a:pt x="0" y="832016"/>
                  </a:lnTo>
                  <a:lnTo>
                    <a:pt x="14330" y="833461"/>
                  </a:lnTo>
                  <a:cubicBezTo>
                    <a:pt x="153521" y="833461"/>
                    <a:pt x="266357" y="720625"/>
                    <a:pt x="266357" y="581434"/>
                  </a:cubicBezTo>
                  <a:cubicBezTo>
                    <a:pt x="266357" y="442243"/>
                    <a:pt x="153521" y="329407"/>
                    <a:pt x="14330" y="329407"/>
                  </a:cubicBezTo>
                  <a:lnTo>
                    <a:pt x="0" y="3308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E69195F-9469-4F01-8112-CCB50AA38098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9AAA9949-95AF-4986-852E-A58747DD0249}"/>
                </a:ext>
              </a:extLst>
            </p:cNvPr>
            <p:cNvSpPr/>
            <p:nvPr/>
          </p:nvSpPr>
          <p:spPr>
            <a:xfrm>
              <a:off x="7063447" y="1150842"/>
              <a:ext cx="1166043" cy="1376452"/>
            </a:xfrm>
            <a:custGeom>
              <a:avLst/>
              <a:gdLst>
                <a:gd name="connsiteX0" fmla="*/ 251535 w 1166043"/>
                <a:gd name="connsiteY0" fmla="*/ 0 h 1376452"/>
                <a:gd name="connsiteX1" fmla="*/ 453224 w 1166043"/>
                <a:gd name="connsiteY1" fmla="*/ 0 h 1376452"/>
                <a:gd name="connsiteX2" fmla="*/ 705251 w 1166043"/>
                <a:gd name="connsiteY2" fmla="*/ 252027 h 1376452"/>
                <a:gd name="connsiteX3" fmla="*/ 957278 w 1166043"/>
                <a:gd name="connsiteY3" fmla="*/ 0 h 1376452"/>
                <a:gd name="connsiteX4" fmla="*/ 1166042 w 1166043"/>
                <a:gd name="connsiteY4" fmla="*/ 0 h 1376452"/>
                <a:gd name="connsiteX5" fmla="*/ 1166043 w 1166043"/>
                <a:gd name="connsiteY5" fmla="*/ 0 h 1376452"/>
                <a:gd name="connsiteX6" fmla="*/ 1166043 w 1166043"/>
                <a:gd name="connsiteY6" fmla="*/ 353035 h 1376452"/>
                <a:gd name="connsiteX7" fmla="*/ 1158475 w 1166043"/>
                <a:gd name="connsiteY7" fmla="*/ 352272 h 1376452"/>
                <a:gd name="connsiteX8" fmla="*/ 906448 w 1166043"/>
                <a:gd name="connsiteY8" fmla="*/ 604299 h 1376452"/>
                <a:gd name="connsiteX9" fmla="*/ 1158475 w 1166043"/>
                <a:gd name="connsiteY9" fmla="*/ 856326 h 1376452"/>
                <a:gd name="connsiteX10" fmla="*/ 1166043 w 1166043"/>
                <a:gd name="connsiteY10" fmla="*/ 855563 h 1376452"/>
                <a:gd name="connsiteX11" fmla="*/ 1166043 w 1166043"/>
                <a:gd name="connsiteY11" fmla="*/ 1098009 h 1376452"/>
                <a:gd name="connsiteX12" fmla="*/ 1164958 w 1166043"/>
                <a:gd name="connsiteY12" fmla="*/ 1098009 h 1376452"/>
                <a:gd name="connsiteX13" fmla="*/ 1164958 w 1166043"/>
                <a:gd name="connsiteY13" fmla="*/ 1150844 h 1376452"/>
                <a:gd name="connsiteX14" fmla="*/ 954616 w 1166043"/>
                <a:gd name="connsiteY14" fmla="*/ 1150844 h 1376452"/>
                <a:gd name="connsiteX15" fmla="*/ 952159 w 1166043"/>
                <a:gd name="connsiteY15" fmla="*/ 1175217 h 1376452"/>
                <a:gd name="connsiteX16" fmla="*/ 705252 w 1166043"/>
                <a:gd name="connsiteY16" fmla="*/ 1376452 h 1376452"/>
                <a:gd name="connsiteX17" fmla="*/ 458346 w 1166043"/>
                <a:gd name="connsiteY17" fmla="*/ 1175217 h 1376452"/>
                <a:gd name="connsiteX18" fmla="*/ 455889 w 1166043"/>
                <a:gd name="connsiteY18" fmla="*/ 1150844 h 1376452"/>
                <a:gd name="connsiteX19" fmla="*/ 251535 w 1166043"/>
                <a:gd name="connsiteY19" fmla="*/ 1150844 h 1376452"/>
                <a:gd name="connsiteX20" fmla="*/ 251535 w 1166043"/>
                <a:gd name="connsiteY20" fmla="*/ 856276 h 1376452"/>
                <a:gd name="connsiteX21" fmla="*/ 201234 w 1166043"/>
                <a:gd name="connsiteY21" fmla="*/ 851206 h 1376452"/>
                <a:gd name="connsiteX22" fmla="*/ 0 w 1166043"/>
                <a:gd name="connsiteY22" fmla="*/ 604299 h 1376452"/>
                <a:gd name="connsiteX23" fmla="*/ 201234 w 1166043"/>
                <a:gd name="connsiteY23" fmla="*/ 357392 h 1376452"/>
                <a:gd name="connsiteX24" fmla="*/ 251535 w 1166043"/>
                <a:gd name="connsiteY24" fmla="*/ 352322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6043" h="1376452">
                  <a:moveTo>
                    <a:pt x="251535" y="0"/>
                  </a:moveTo>
                  <a:lnTo>
                    <a:pt x="453224" y="0"/>
                  </a:lnTo>
                  <a:cubicBezTo>
                    <a:pt x="453224" y="139191"/>
                    <a:pt x="566060" y="252027"/>
                    <a:pt x="705251" y="252027"/>
                  </a:cubicBezTo>
                  <a:cubicBezTo>
                    <a:pt x="844442" y="252027"/>
                    <a:pt x="957278" y="139191"/>
                    <a:pt x="957278" y="0"/>
                  </a:cubicBezTo>
                  <a:lnTo>
                    <a:pt x="1166042" y="0"/>
                  </a:lnTo>
                  <a:lnTo>
                    <a:pt x="1166043" y="0"/>
                  </a:lnTo>
                  <a:lnTo>
                    <a:pt x="1166043" y="353035"/>
                  </a:lnTo>
                  <a:lnTo>
                    <a:pt x="1158475" y="352272"/>
                  </a:lnTo>
                  <a:cubicBezTo>
                    <a:pt x="1019284" y="352272"/>
                    <a:pt x="906448" y="465108"/>
                    <a:pt x="906448" y="604299"/>
                  </a:cubicBezTo>
                  <a:cubicBezTo>
                    <a:pt x="906448" y="743490"/>
                    <a:pt x="1019284" y="856326"/>
                    <a:pt x="1158475" y="856326"/>
                  </a:cubicBezTo>
                  <a:lnTo>
                    <a:pt x="1166043" y="855563"/>
                  </a:lnTo>
                  <a:lnTo>
                    <a:pt x="1166043" y="1098009"/>
                  </a:lnTo>
                  <a:lnTo>
                    <a:pt x="1164958" y="1098009"/>
                  </a:lnTo>
                  <a:lnTo>
                    <a:pt x="1164958" y="1150844"/>
                  </a:lnTo>
                  <a:lnTo>
                    <a:pt x="954616" y="1150844"/>
                  </a:lnTo>
                  <a:lnTo>
                    <a:pt x="952159" y="1175217"/>
                  </a:lnTo>
                  <a:cubicBezTo>
                    <a:pt x="928658" y="1290062"/>
                    <a:pt x="827044" y="1376452"/>
                    <a:pt x="705252" y="1376452"/>
                  </a:cubicBezTo>
                  <a:cubicBezTo>
                    <a:pt x="583460" y="1376452"/>
                    <a:pt x="481846" y="1290062"/>
                    <a:pt x="458346" y="1175217"/>
                  </a:cubicBezTo>
                  <a:lnTo>
                    <a:pt x="455889" y="1150844"/>
                  </a:lnTo>
                  <a:lnTo>
                    <a:pt x="251535" y="1150844"/>
                  </a:lnTo>
                  <a:lnTo>
                    <a:pt x="251535" y="856276"/>
                  </a:lnTo>
                  <a:lnTo>
                    <a:pt x="201234" y="851206"/>
                  </a:lnTo>
                  <a:cubicBezTo>
                    <a:pt x="86390" y="827705"/>
                    <a:pt x="0" y="726091"/>
                    <a:pt x="0" y="604299"/>
                  </a:cubicBezTo>
                  <a:cubicBezTo>
                    <a:pt x="0" y="482507"/>
                    <a:pt x="86390" y="380893"/>
                    <a:pt x="201234" y="357392"/>
                  </a:cubicBezTo>
                  <a:lnTo>
                    <a:pt x="251535" y="3523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A37A8893-E1CD-4554-BBE5-2F131F170C4D}"/>
                </a:ext>
              </a:extLst>
            </p:cNvPr>
            <p:cNvSpPr/>
            <p:nvPr/>
          </p:nvSpPr>
          <p:spPr>
            <a:xfrm>
              <a:off x="7313897" y="3146715"/>
              <a:ext cx="914508" cy="1659138"/>
            </a:xfrm>
            <a:custGeom>
              <a:avLst/>
              <a:gdLst>
                <a:gd name="connsiteX0" fmla="*/ 454802 w 914508"/>
                <a:gd name="connsiteY0" fmla="*/ 0 h 1659138"/>
                <a:gd name="connsiteX1" fmla="*/ 706829 w 914508"/>
                <a:gd name="connsiteY1" fmla="*/ 252027 h 1659138"/>
                <a:gd name="connsiteX2" fmla="*/ 706733 w 914508"/>
                <a:gd name="connsiteY2" fmla="*/ 252980 h 1659138"/>
                <a:gd name="connsiteX3" fmla="*/ 914507 w 914508"/>
                <a:gd name="connsiteY3" fmla="*/ 252980 h 1659138"/>
                <a:gd name="connsiteX4" fmla="*/ 914507 w 914508"/>
                <a:gd name="connsiteY4" fmla="*/ 605607 h 1659138"/>
                <a:gd name="connsiteX5" fmla="*/ 908024 w 914508"/>
                <a:gd name="connsiteY5" fmla="*/ 604298 h 1659138"/>
                <a:gd name="connsiteX6" fmla="*/ 655997 w 914508"/>
                <a:gd name="connsiteY6" fmla="*/ 856325 h 1659138"/>
                <a:gd name="connsiteX7" fmla="*/ 908024 w 914508"/>
                <a:gd name="connsiteY7" fmla="*/ 1108352 h 1659138"/>
                <a:gd name="connsiteX8" fmla="*/ 914507 w 914508"/>
                <a:gd name="connsiteY8" fmla="*/ 1107043 h 1659138"/>
                <a:gd name="connsiteX9" fmla="*/ 914507 w 914508"/>
                <a:gd name="connsiteY9" fmla="*/ 1403823 h 1659138"/>
                <a:gd name="connsiteX10" fmla="*/ 914508 w 914508"/>
                <a:gd name="connsiteY10" fmla="*/ 1403823 h 1659138"/>
                <a:gd name="connsiteX11" fmla="*/ 914508 w 914508"/>
                <a:gd name="connsiteY11" fmla="*/ 1403824 h 1659138"/>
                <a:gd name="connsiteX12" fmla="*/ 689492 w 914508"/>
                <a:gd name="connsiteY12" fmla="*/ 1403824 h 1659138"/>
                <a:gd name="connsiteX13" fmla="*/ 689823 w 914508"/>
                <a:gd name="connsiteY13" fmla="*/ 1407111 h 1659138"/>
                <a:gd name="connsiteX14" fmla="*/ 437796 w 914508"/>
                <a:gd name="connsiteY14" fmla="*/ 1659138 h 1659138"/>
                <a:gd name="connsiteX15" fmla="*/ 185769 w 914508"/>
                <a:gd name="connsiteY15" fmla="*/ 1407111 h 1659138"/>
                <a:gd name="connsiteX16" fmla="*/ 186101 w 914508"/>
                <a:gd name="connsiteY16" fmla="*/ 1403824 h 1659138"/>
                <a:gd name="connsiteX17" fmla="*/ 2171 w 914508"/>
                <a:gd name="connsiteY17" fmla="*/ 1403824 h 1659138"/>
                <a:gd name="connsiteX18" fmla="*/ 2171 w 914508"/>
                <a:gd name="connsiteY18" fmla="*/ 1108293 h 1659138"/>
                <a:gd name="connsiteX19" fmla="*/ 52370 w 914508"/>
                <a:gd name="connsiteY19" fmla="*/ 1103233 h 1659138"/>
                <a:gd name="connsiteX20" fmla="*/ 253604 w 914508"/>
                <a:gd name="connsiteY20" fmla="*/ 856326 h 1659138"/>
                <a:gd name="connsiteX21" fmla="*/ 52370 w 914508"/>
                <a:gd name="connsiteY21" fmla="*/ 609419 h 1659138"/>
                <a:gd name="connsiteX22" fmla="*/ 2171 w 914508"/>
                <a:gd name="connsiteY22" fmla="*/ 604359 h 1659138"/>
                <a:gd name="connsiteX23" fmla="*/ 2171 w 914508"/>
                <a:gd name="connsiteY23" fmla="*/ 252981 h 1659138"/>
                <a:gd name="connsiteX24" fmla="*/ 0 w 914508"/>
                <a:gd name="connsiteY24" fmla="*/ 252981 h 1659138"/>
                <a:gd name="connsiteX25" fmla="*/ 0 w 914508"/>
                <a:gd name="connsiteY25" fmla="*/ 252980 h 1659138"/>
                <a:gd name="connsiteX26" fmla="*/ 202871 w 914508"/>
                <a:gd name="connsiteY26" fmla="*/ 252980 h 1659138"/>
                <a:gd name="connsiteX27" fmla="*/ 202775 w 914508"/>
                <a:gd name="connsiteY27" fmla="*/ 252027 h 1659138"/>
                <a:gd name="connsiteX28" fmla="*/ 454802 w 914508"/>
                <a:gd name="connsiteY28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508" h="1659138">
                  <a:moveTo>
                    <a:pt x="454802" y="0"/>
                  </a:moveTo>
                  <a:cubicBezTo>
                    <a:pt x="593993" y="0"/>
                    <a:pt x="706829" y="112836"/>
                    <a:pt x="706829" y="252027"/>
                  </a:cubicBezTo>
                  <a:lnTo>
                    <a:pt x="706733" y="252980"/>
                  </a:lnTo>
                  <a:lnTo>
                    <a:pt x="914507" y="252980"/>
                  </a:lnTo>
                  <a:lnTo>
                    <a:pt x="914507" y="605607"/>
                  </a:lnTo>
                  <a:lnTo>
                    <a:pt x="908024" y="604298"/>
                  </a:lnTo>
                  <a:cubicBezTo>
                    <a:pt x="768833" y="604298"/>
                    <a:pt x="655997" y="717134"/>
                    <a:pt x="655997" y="856325"/>
                  </a:cubicBezTo>
                  <a:cubicBezTo>
                    <a:pt x="655997" y="995516"/>
                    <a:pt x="768833" y="1108352"/>
                    <a:pt x="908024" y="1108352"/>
                  </a:cubicBezTo>
                  <a:lnTo>
                    <a:pt x="914507" y="1107043"/>
                  </a:lnTo>
                  <a:lnTo>
                    <a:pt x="914507" y="1403823"/>
                  </a:lnTo>
                  <a:lnTo>
                    <a:pt x="914508" y="1403823"/>
                  </a:lnTo>
                  <a:lnTo>
                    <a:pt x="914508" y="1403824"/>
                  </a:lnTo>
                  <a:lnTo>
                    <a:pt x="689492" y="1403824"/>
                  </a:lnTo>
                  <a:lnTo>
                    <a:pt x="689823" y="1407111"/>
                  </a:lnTo>
                  <a:cubicBezTo>
                    <a:pt x="689823" y="1546302"/>
                    <a:pt x="576987" y="1659138"/>
                    <a:pt x="437796" y="1659138"/>
                  </a:cubicBezTo>
                  <a:cubicBezTo>
                    <a:pt x="298605" y="1659138"/>
                    <a:pt x="185769" y="1546302"/>
                    <a:pt x="185769" y="1407111"/>
                  </a:cubicBezTo>
                  <a:lnTo>
                    <a:pt x="186101" y="1403824"/>
                  </a:lnTo>
                  <a:lnTo>
                    <a:pt x="2171" y="1403824"/>
                  </a:lnTo>
                  <a:lnTo>
                    <a:pt x="2171" y="1108293"/>
                  </a:lnTo>
                  <a:lnTo>
                    <a:pt x="52370" y="1103233"/>
                  </a:lnTo>
                  <a:cubicBezTo>
                    <a:pt x="167214" y="1079732"/>
                    <a:pt x="253604" y="978118"/>
                    <a:pt x="253604" y="856326"/>
                  </a:cubicBezTo>
                  <a:cubicBezTo>
                    <a:pt x="253604" y="734534"/>
                    <a:pt x="167214" y="632920"/>
                    <a:pt x="52370" y="609419"/>
                  </a:cubicBezTo>
                  <a:lnTo>
                    <a:pt x="2171" y="604359"/>
                  </a:lnTo>
                  <a:lnTo>
                    <a:pt x="2171" y="252981"/>
                  </a:lnTo>
                  <a:lnTo>
                    <a:pt x="0" y="252981"/>
                  </a:lnTo>
                  <a:lnTo>
                    <a:pt x="0" y="252980"/>
                  </a:lnTo>
                  <a:lnTo>
                    <a:pt x="202871" y="252980"/>
                  </a:lnTo>
                  <a:lnTo>
                    <a:pt x="202775" y="252027"/>
                  </a:lnTo>
                  <a:cubicBezTo>
                    <a:pt x="202775" y="112836"/>
                    <a:pt x="315611" y="0"/>
                    <a:pt x="45480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D25A30B-B003-44C6-BA3B-CDCC0279ED7E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9BB0DF72-85BF-4D84-B329-CBEC7AD7DADD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45EC56C4-B8EB-44FD-B221-069A2689AE2E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0740F2A-CD14-4D04-8E54-68B8A6FB2D20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B568D971-F9E5-4F0C-B14F-C7908E54FEDA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48292825-0067-4200-83D7-9606075DC4F5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8EBB2CA1-DAF0-40C9-B4EA-1C6173CA85E8}"/>
                </a:ext>
              </a:extLst>
            </p:cNvPr>
            <p:cNvSpPr/>
            <p:nvPr/>
          </p:nvSpPr>
          <p:spPr>
            <a:xfrm>
              <a:off x="7063446" y="2301686"/>
              <a:ext cx="1410502" cy="1098008"/>
            </a:xfrm>
            <a:custGeom>
              <a:avLst/>
              <a:gdLst>
                <a:gd name="connsiteX0" fmla="*/ 250450 w 1410502"/>
                <a:gd name="connsiteY0" fmla="*/ 0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78847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26011 h 1098008"/>
                <a:gd name="connsiteX1" fmla="*/ 251536 w 1410502"/>
                <a:gd name="connsiteY1" fmla="*/ 0 h 1098008"/>
                <a:gd name="connsiteX2" fmla="*/ 455890 w 1410502"/>
                <a:gd name="connsiteY2" fmla="*/ 0 h 1098008"/>
                <a:gd name="connsiteX3" fmla="*/ 458347 w 1410502"/>
                <a:gd name="connsiteY3" fmla="*/ 24373 h 1098008"/>
                <a:gd name="connsiteX4" fmla="*/ 705253 w 1410502"/>
                <a:gd name="connsiteY4" fmla="*/ 225608 h 1098008"/>
                <a:gd name="connsiteX5" fmla="*/ 952160 w 1410502"/>
                <a:gd name="connsiteY5" fmla="*/ 24373 h 1098008"/>
                <a:gd name="connsiteX6" fmla="*/ 954617 w 1410502"/>
                <a:gd name="connsiteY6" fmla="*/ 0 h 1098008"/>
                <a:gd name="connsiteX7" fmla="*/ 1164958 w 1410502"/>
                <a:gd name="connsiteY7" fmla="*/ 0 h 1098008"/>
                <a:gd name="connsiteX8" fmla="*/ 1164958 w 1410502"/>
                <a:gd name="connsiteY8" fmla="*/ 326506 h 1098008"/>
                <a:gd name="connsiteX9" fmla="*/ 1209268 w 1410502"/>
                <a:gd name="connsiteY9" fmla="*/ 330972 h 1098008"/>
                <a:gd name="connsiteX10" fmla="*/ 1410502 w 1410502"/>
                <a:gd name="connsiteY10" fmla="*/ 577879 h 1098008"/>
                <a:gd name="connsiteX11" fmla="*/ 1209268 w 1410502"/>
                <a:gd name="connsiteY11" fmla="*/ 824786 h 1098008"/>
                <a:gd name="connsiteX12" fmla="*/ 1164958 w 1410502"/>
                <a:gd name="connsiteY12" fmla="*/ 829253 h 1098008"/>
                <a:gd name="connsiteX13" fmla="*/ 1164958 w 1410502"/>
                <a:gd name="connsiteY13" fmla="*/ 1098008 h 1098008"/>
                <a:gd name="connsiteX14" fmla="*/ 957184 w 1410502"/>
                <a:gd name="connsiteY14" fmla="*/ 1098008 h 1098008"/>
                <a:gd name="connsiteX15" fmla="*/ 957280 w 1410502"/>
                <a:gd name="connsiteY15" fmla="*/ 1097056 h 1098008"/>
                <a:gd name="connsiteX16" fmla="*/ 705253 w 1410502"/>
                <a:gd name="connsiteY16" fmla="*/ 845029 h 1098008"/>
                <a:gd name="connsiteX17" fmla="*/ 453226 w 1410502"/>
                <a:gd name="connsiteY17" fmla="*/ 1097056 h 1098008"/>
                <a:gd name="connsiteX18" fmla="*/ 453322 w 1410502"/>
                <a:gd name="connsiteY18" fmla="*/ 1098008 h 1098008"/>
                <a:gd name="connsiteX19" fmla="*/ 250450 w 1410502"/>
                <a:gd name="connsiteY19" fmla="*/ 1098008 h 1098008"/>
                <a:gd name="connsiteX20" fmla="*/ 250450 w 1410502"/>
                <a:gd name="connsiteY20" fmla="*/ 829747 h 1098008"/>
                <a:gd name="connsiteX21" fmla="*/ 201235 w 1410502"/>
                <a:gd name="connsiteY21" fmla="*/ 824786 h 1098008"/>
                <a:gd name="connsiteX22" fmla="*/ 0 w 1410502"/>
                <a:gd name="connsiteY22" fmla="*/ 577879 h 1098008"/>
                <a:gd name="connsiteX23" fmla="*/ 201235 w 1410502"/>
                <a:gd name="connsiteY23" fmla="*/ 330972 h 1098008"/>
                <a:gd name="connsiteX24" fmla="*/ 250450 w 1410502"/>
                <a:gd name="connsiteY24" fmla="*/ 326011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2" h="1098008">
                  <a:moveTo>
                    <a:pt x="250450" y="326011"/>
                  </a:moveTo>
                  <a:lnTo>
                    <a:pt x="251536" y="0"/>
                  </a:lnTo>
                  <a:lnTo>
                    <a:pt x="455890" y="0"/>
                  </a:lnTo>
                  <a:lnTo>
                    <a:pt x="458347" y="24373"/>
                  </a:lnTo>
                  <a:cubicBezTo>
                    <a:pt x="481847" y="139218"/>
                    <a:pt x="583461" y="225608"/>
                    <a:pt x="705253" y="225608"/>
                  </a:cubicBezTo>
                  <a:cubicBezTo>
                    <a:pt x="827045" y="225608"/>
                    <a:pt x="928659" y="139218"/>
                    <a:pt x="952160" y="24373"/>
                  </a:cubicBezTo>
                  <a:lnTo>
                    <a:pt x="954617" y="0"/>
                  </a:lnTo>
                  <a:lnTo>
                    <a:pt x="1164958" y="0"/>
                  </a:lnTo>
                  <a:lnTo>
                    <a:pt x="1164958" y="326506"/>
                  </a:lnTo>
                  <a:lnTo>
                    <a:pt x="1209268" y="330972"/>
                  </a:lnTo>
                  <a:cubicBezTo>
                    <a:pt x="1324112" y="354473"/>
                    <a:pt x="1410502" y="456087"/>
                    <a:pt x="1410502" y="577879"/>
                  </a:cubicBezTo>
                  <a:cubicBezTo>
                    <a:pt x="1410502" y="699671"/>
                    <a:pt x="1324112" y="801285"/>
                    <a:pt x="1209268" y="824786"/>
                  </a:cubicBezTo>
                  <a:lnTo>
                    <a:pt x="1164958" y="829253"/>
                  </a:lnTo>
                  <a:lnTo>
                    <a:pt x="1164958" y="1098008"/>
                  </a:lnTo>
                  <a:lnTo>
                    <a:pt x="957184" y="1098008"/>
                  </a:lnTo>
                  <a:cubicBezTo>
                    <a:pt x="957216" y="1097691"/>
                    <a:pt x="957248" y="1097373"/>
                    <a:pt x="957280" y="1097056"/>
                  </a:cubicBezTo>
                  <a:cubicBezTo>
                    <a:pt x="957280" y="957865"/>
                    <a:pt x="844444" y="845029"/>
                    <a:pt x="705253" y="845029"/>
                  </a:cubicBezTo>
                  <a:cubicBezTo>
                    <a:pt x="566062" y="845029"/>
                    <a:pt x="453226" y="957865"/>
                    <a:pt x="453226" y="1097056"/>
                  </a:cubicBezTo>
                  <a:cubicBezTo>
                    <a:pt x="453258" y="1097373"/>
                    <a:pt x="453290" y="1097691"/>
                    <a:pt x="453322" y="1098008"/>
                  </a:cubicBezTo>
                  <a:lnTo>
                    <a:pt x="250450" y="1098008"/>
                  </a:lnTo>
                  <a:lnTo>
                    <a:pt x="250450" y="829747"/>
                  </a:lnTo>
                  <a:lnTo>
                    <a:pt x="201235" y="824786"/>
                  </a:lnTo>
                  <a:cubicBezTo>
                    <a:pt x="86390" y="801285"/>
                    <a:pt x="0" y="699671"/>
                    <a:pt x="0" y="577879"/>
                  </a:cubicBezTo>
                  <a:cubicBezTo>
                    <a:pt x="0" y="456087"/>
                    <a:pt x="86390" y="354473"/>
                    <a:pt x="201235" y="330972"/>
                  </a:cubicBezTo>
                  <a:lnTo>
                    <a:pt x="250450" y="32601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52496AFF-737D-4EC8-9EB0-E8847C7C2CC3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89C6CFBA-F913-44B9-BB9B-946726F5BD96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3699507-9039-4C69-9E11-3EEB1EF251D1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4CFB7BD-7241-484E-8A66-A99E9367D00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4281AAE-A3D5-4291-8093-DFAE43BB01D8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57818498-86DC-4C01-89FD-A0CE60A953B1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BBD6CCF-375F-4C6C-BD54-7481D417039E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600441C8-BB1C-4806-BA42-81E975F94D9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EEA26C8-9E1A-44D7-A0AB-A601C961D79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0EA713B-DCB9-4D47-B2CC-541337E0809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7C14EB6D-AFFC-4D88-9EF7-9C0C6D7B46D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9053CA9-3883-4C05-81C3-A56A2DD9A9C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EA4B09F6-7EF9-4F5A-9F45-8C73B32974D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8204BEA9-14F9-41F8-9F82-1F12E7A2330C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9FE68FDA-4776-4465-81DF-09C2ED05801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FED289B9-A15D-4FB5-949E-CDF98674BE9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EDA79D0-31CF-422F-8B2E-A27002E3205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4F2753E3-D7AD-4FD3-AF2B-B0A1A46071C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578C06A-EEEE-49D1-9948-ACF950551FB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98117EDD-510B-43BC-AAF5-4887FF78BDC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8ECEF86A-56BE-42B4-81B0-B25E2AA25EC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E560149B-6D18-4C36-BB2B-F0E92099F8AA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12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1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9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3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7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2100"/>
                            </p:stCondLst>
                            <p:childTnLst>
                              <p:par>
                                <p:cTn id="15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17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780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900"/>
                            </p:stCondLst>
                            <p:childTnLst>
                              <p:par>
                                <p:cTn id="19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4100"/>
                            </p:stCondLst>
                            <p:childTnLst>
                              <p:par>
                                <p:cTn id="20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7200"/>
                            </p:stCondLst>
                            <p:childTnLst>
                              <p:par>
                                <p:cTn id="2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73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40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3600"/>
                            </p:stCondLst>
                            <p:childTnLst>
                              <p:par>
                                <p:cTn id="2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3700"/>
                            </p:stCondLst>
                            <p:childTnLst>
                              <p:par>
                                <p:cTn id="23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6800"/>
                            </p:stCondLst>
                            <p:childTnLst>
                              <p:par>
                                <p:cTn id="2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6900"/>
                            </p:stCondLst>
                            <p:childTnLst>
                              <p:par>
                                <p:cTn id="2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28A445-C13A-4CA9-9235-9D8BCAEA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294" y="127324"/>
            <a:ext cx="7551412" cy="6603352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8F812AB-FB1B-4A0A-8EB6-1A45065E752B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91ABEA34-9B9C-42E9-A987-54506375F08C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7E7FF79F-0383-4D8D-ADEB-C8345EF43C3C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B851FE4B-9462-45BC-8A5F-04AE21365806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152A495-E8FC-4933-B1D1-C58BBF16D06B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9AA28A9C-DBD4-430C-975E-21143A513677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084A6883-4D3C-4766-BE9E-658A25E58274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BCDA13B-B791-457F-9CD7-5D381CEE8D4E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6299BCC-56F9-46F2-AAA0-2D52EB598E25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D12A0AB-656D-4FC9-80F9-4991A7260C38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442716C-71E2-4300-9A7C-CE15F85656C3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E414842-8A30-4890-8307-53A996C97FDB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9C2E898-C89E-442C-B81F-C182E9870BAB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3CA4439D-F2BE-43D8-8E75-9DF4DBEDA441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64D116D1-E374-4812-BB91-FA644776AF9A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839D086B-6839-49A8-B33B-27AA26DA8370}"/>
              </a:ext>
            </a:extLst>
          </p:cNvPr>
          <p:cNvSpPr/>
          <p:nvPr/>
        </p:nvSpPr>
        <p:spPr>
          <a:xfrm>
            <a:off x="-1" y="5701383"/>
            <a:ext cx="1160726" cy="1150844"/>
          </a:xfrm>
          <a:custGeom>
            <a:avLst/>
            <a:gdLst>
              <a:gd name="connsiteX0" fmla="*/ 0 w 1160726"/>
              <a:gd name="connsiteY0" fmla="*/ 0 h 1150844"/>
              <a:gd name="connsiteX1" fmla="*/ 207355 w 1160726"/>
              <a:gd name="connsiteY1" fmla="*/ 0 h 1150844"/>
              <a:gd name="connsiteX2" fmla="*/ 206596 w 1160726"/>
              <a:gd name="connsiteY2" fmla="*/ 7525 h 1150844"/>
              <a:gd name="connsiteX3" fmla="*/ 458623 w 1160726"/>
              <a:gd name="connsiteY3" fmla="*/ 259552 h 1150844"/>
              <a:gd name="connsiteX4" fmla="*/ 710650 w 1160726"/>
              <a:gd name="connsiteY4" fmla="*/ 7525 h 1150844"/>
              <a:gd name="connsiteX5" fmla="*/ 709891 w 1160726"/>
              <a:gd name="connsiteY5" fmla="*/ 0 h 1150844"/>
              <a:gd name="connsiteX6" fmla="*/ 914508 w 1160726"/>
              <a:gd name="connsiteY6" fmla="*/ 0 h 1150844"/>
              <a:gd name="connsiteX7" fmla="*/ 914508 w 1160726"/>
              <a:gd name="connsiteY7" fmla="*/ 360384 h 1150844"/>
              <a:gd name="connsiteX8" fmla="*/ 959491 w 1160726"/>
              <a:gd name="connsiteY8" fmla="*/ 364919 h 1150844"/>
              <a:gd name="connsiteX9" fmla="*/ 1160726 w 1160726"/>
              <a:gd name="connsiteY9" fmla="*/ 611825 h 1150844"/>
              <a:gd name="connsiteX10" fmla="*/ 959491 w 1160726"/>
              <a:gd name="connsiteY10" fmla="*/ 858732 h 1150844"/>
              <a:gd name="connsiteX11" fmla="*/ 914508 w 1160726"/>
              <a:gd name="connsiteY11" fmla="*/ 863267 h 1150844"/>
              <a:gd name="connsiteX12" fmla="*/ 914508 w 1160726"/>
              <a:gd name="connsiteY12" fmla="*/ 1150844 h 1150844"/>
              <a:gd name="connsiteX13" fmla="*/ 0 w 1160726"/>
              <a:gd name="connsiteY13" fmla="*/ 1150844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726" h="1150844">
                <a:moveTo>
                  <a:pt x="0" y="0"/>
                </a:moveTo>
                <a:lnTo>
                  <a:pt x="207355" y="0"/>
                </a:lnTo>
                <a:lnTo>
                  <a:pt x="206596" y="7525"/>
                </a:lnTo>
                <a:cubicBezTo>
                  <a:pt x="206596" y="146716"/>
                  <a:pt x="319432" y="259552"/>
                  <a:pt x="458623" y="259552"/>
                </a:cubicBezTo>
                <a:cubicBezTo>
                  <a:pt x="597814" y="259552"/>
                  <a:pt x="710650" y="146716"/>
                  <a:pt x="710650" y="7525"/>
                </a:cubicBezTo>
                <a:lnTo>
                  <a:pt x="709891" y="0"/>
                </a:lnTo>
                <a:lnTo>
                  <a:pt x="914508" y="0"/>
                </a:lnTo>
                <a:lnTo>
                  <a:pt x="914508" y="360384"/>
                </a:lnTo>
                <a:lnTo>
                  <a:pt x="959491" y="364919"/>
                </a:lnTo>
                <a:cubicBezTo>
                  <a:pt x="1074336" y="388419"/>
                  <a:pt x="1160726" y="490033"/>
                  <a:pt x="1160726" y="611825"/>
                </a:cubicBezTo>
                <a:cubicBezTo>
                  <a:pt x="1160726" y="733617"/>
                  <a:pt x="1074336" y="835231"/>
                  <a:pt x="959491" y="858732"/>
                </a:cubicBezTo>
                <a:lnTo>
                  <a:pt x="914508" y="863267"/>
                </a:lnTo>
                <a:lnTo>
                  <a:pt x="914508" y="1150844"/>
                </a:lnTo>
                <a:lnTo>
                  <a:pt x="0" y="11508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6900E4D-79C9-47DC-8346-2D7AEA53CA01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CFBCD9C-D545-4387-8E0D-2088521DD20F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00F6575D-B18A-4C66-9946-7B8184C3231C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FF1DD9F8-C595-44DE-8F19-8D6B94F61736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18414BF8-3F5C-4C88-A744-A097827608BD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895A361D-3872-4CF0-A5BE-D2C036D9763D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683DFBC-7074-4735-AED3-BE75AC9B1718}"/>
              </a:ext>
            </a:extLst>
          </p:cNvPr>
          <p:cNvSpPr/>
          <p:nvPr/>
        </p:nvSpPr>
        <p:spPr>
          <a:xfrm>
            <a:off x="914508" y="5701384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207247 w 914508"/>
              <a:gd name="connsiteY1" fmla="*/ 0 h 1150844"/>
              <a:gd name="connsiteX2" fmla="*/ 206488 w 914508"/>
              <a:gd name="connsiteY2" fmla="*/ 7525 h 1150844"/>
              <a:gd name="connsiteX3" fmla="*/ 458515 w 914508"/>
              <a:gd name="connsiteY3" fmla="*/ 259552 h 1150844"/>
              <a:gd name="connsiteX4" fmla="*/ 710542 w 914508"/>
              <a:gd name="connsiteY4" fmla="*/ 7525 h 1150844"/>
              <a:gd name="connsiteX5" fmla="*/ 709783 w 914508"/>
              <a:gd name="connsiteY5" fmla="*/ 0 h 1150844"/>
              <a:gd name="connsiteX6" fmla="*/ 914508 w 914508"/>
              <a:gd name="connsiteY6" fmla="*/ 0 h 1150844"/>
              <a:gd name="connsiteX7" fmla="*/ 914508 w 914508"/>
              <a:gd name="connsiteY7" fmla="*/ 360003 h 1150844"/>
              <a:gd name="connsiteX8" fmla="*/ 865750 w 914508"/>
              <a:gd name="connsiteY8" fmla="*/ 364919 h 1150844"/>
              <a:gd name="connsiteX9" fmla="*/ 664515 w 914508"/>
              <a:gd name="connsiteY9" fmla="*/ 611825 h 1150844"/>
              <a:gd name="connsiteX10" fmla="*/ 865750 w 914508"/>
              <a:gd name="connsiteY10" fmla="*/ 858732 h 1150844"/>
              <a:gd name="connsiteX11" fmla="*/ 914508 w 914508"/>
              <a:gd name="connsiteY11" fmla="*/ 863647 h 1150844"/>
              <a:gd name="connsiteX12" fmla="*/ 914508 w 914508"/>
              <a:gd name="connsiteY12" fmla="*/ 1150844 h 1150844"/>
              <a:gd name="connsiteX13" fmla="*/ 0 w 914508"/>
              <a:gd name="connsiteY13" fmla="*/ 1150844 h 1150844"/>
              <a:gd name="connsiteX14" fmla="*/ 0 w 914508"/>
              <a:gd name="connsiteY14" fmla="*/ 863266 h 1150844"/>
              <a:gd name="connsiteX15" fmla="*/ 44982 w 914508"/>
              <a:gd name="connsiteY15" fmla="*/ 858731 h 1150844"/>
              <a:gd name="connsiteX16" fmla="*/ 246217 w 914508"/>
              <a:gd name="connsiteY16" fmla="*/ 611824 h 1150844"/>
              <a:gd name="connsiteX17" fmla="*/ 44982 w 914508"/>
              <a:gd name="connsiteY17" fmla="*/ 364918 h 1150844"/>
              <a:gd name="connsiteX18" fmla="*/ 0 w 914508"/>
              <a:gd name="connsiteY18" fmla="*/ 36038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207247" y="0"/>
                </a:lnTo>
                <a:lnTo>
                  <a:pt x="206488" y="7525"/>
                </a:lnTo>
                <a:cubicBezTo>
                  <a:pt x="206488" y="146716"/>
                  <a:pt x="319324" y="259552"/>
                  <a:pt x="458515" y="259552"/>
                </a:cubicBezTo>
                <a:cubicBezTo>
                  <a:pt x="597706" y="259552"/>
                  <a:pt x="710542" y="146716"/>
                  <a:pt x="710542" y="7525"/>
                </a:cubicBezTo>
                <a:lnTo>
                  <a:pt x="709783" y="0"/>
                </a:lnTo>
                <a:lnTo>
                  <a:pt x="914508" y="0"/>
                </a:lnTo>
                <a:lnTo>
                  <a:pt x="914508" y="360003"/>
                </a:lnTo>
                <a:lnTo>
                  <a:pt x="865750" y="364919"/>
                </a:lnTo>
                <a:cubicBezTo>
                  <a:pt x="750905" y="388419"/>
                  <a:pt x="664515" y="490033"/>
                  <a:pt x="664515" y="611825"/>
                </a:cubicBezTo>
                <a:cubicBezTo>
                  <a:pt x="664515" y="733617"/>
                  <a:pt x="750905" y="835231"/>
                  <a:pt x="865750" y="858732"/>
                </a:cubicBezTo>
                <a:lnTo>
                  <a:pt x="914508" y="863647"/>
                </a:lnTo>
                <a:lnTo>
                  <a:pt x="914508" y="1150844"/>
                </a:lnTo>
                <a:lnTo>
                  <a:pt x="0" y="1150844"/>
                </a:lnTo>
                <a:lnTo>
                  <a:pt x="0" y="863266"/>
                </a:lnTo>
                <a:lnTo>
                  <a:pt x="44982" y="858731"/>
                </a:lnTo>
                <a:cubicBezTo>
                  <a:pt x="159827" y="835230"/>
                  <a:pt x="246217" y="733616"/>
                  <a:pt x="246217" y="611824"/>
                </a:cubicBezTo>
                <a:cubicBezTo>
                  <a:pt x="246217" y="490032"/>
                  <a:pt x="159827" y="388418"/>
                  <a:pt x="44982" y="364918"/>
                </a:cubicBezTo>
                <a:lnTo>
                  <a:pt x="0" y="3603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7C308630-6B28-4EC5-9B72-565DA423A01F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48BFA69E-7F6A-4B24-9607-E52FC1254983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B8173924-C78D-4A5F-9CEB-9BFF4D9EF87B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32E2CE1A-2D8E-4283-9BEF-EA34E57A8F03}"/>
              </a:ext>
            </a:extLst>
          </p:cNvPr>
          <p:cNvSpPr/>
          <p:nvPr/>
        </p:nvSpPr>
        <p:spPr>
          <a:xfrm>
            <a:off x="7963921" y="5456883"/>
            <a:ext cx="1178992" cy="1395344"/>
          </a:xfrm>
          <a:custGeom>
            <a:avLst/>
            <a:gdLst>
              <a:gd name="connsiteX0" fmla="*/ 729106 w 1178992"/>
              <a:gd name="connsiteY0" fmla="*/ 0 h 1395344"/>
              <a:gd name="connsiteX1" fmla="*/ 976013 w 1178992"/>
              <a:gd name="connsiteY1" fmla="*/ 201234 h 1395344"/>
              <a:gd name="connsiteX2" fmla="*/ 980374 w 1178992"/>
              <a:gd name="connsiteY2" fmla="*/ 244500 h 1395344"/>
              <a:gd name="connsiteX3" fmla="*/ 1178992 w 1178992"/>
              <a:gd name="connsiteY3" fmla="*/ 244500 h 1395344"/>
              <a:gd name="connsiteX4" fmla="*/ 1178992 w 1178992"/>
              <a:gd name="connsiteY4" fmla="*/ 1395344 h 1395344"/>
              <a:gd name="connsiteX5" fmla="*/ 264484 w 1178992"/>
              <a:gd name="connsiteY5" fmla="*/ 1395344 h 1395344"/>
              <a:gd name="connsiteX6" fmla="*/ 264484 w 1178992"/>
              <a:gd name="connsiteY6" fmla="*/ 1107097 h 1395344"/>
              <a:gd name="connsiteX7" fmla="*/ 252027 w 1178992"/>
              <a:gd name="connsiteY7" fmla="*/ 1108353 h 1395344"/>
              <a:gd name="connsiteX8" fmla="*/ 0 w 1178992"/>
              <a:gd name="connsiteY8" fmla="*/ 856326 h 1395344"/>
              <a:gd name="connsiteX9" fmla="*/ 252027 w 1178992"/>
              <a:gd name="connsiteY9" fmla="*/ 604299 h 1395344"/>
              <a:gd name="connsiteX10" fmla="*/ 264484 w 1178992"/>
              <a:gd name="connsiteY10" fmla="*/ 605555 h 1395344"/>
              <a:gd name="connsiteX11" fmla="*/ 264484 w 1178992"/>
              <a:gd name="connsiteY11" fmla="*/ 244500 h 1395344"/>
              <a:gd name="connsiteX12" fmla="*/ 477838 w 1178992"/>
              <a:gd name="connsiteY12" fmla="*/ 244500 h 1395344"/>
              <a:gd name="connsiteX13" fmla="*/ 482199 w 1178992"/>
              <a:gd name="connsiteY13" fmla="*/ 201234 h 1395344"/>
              <a:gd name="connsiteX14" fmla="*/ 729106 w 1178992"/>
              <a:gd name="connsiteY14" fmla="*/ 0 h 139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8992" h="1395344">
                <a:moveTo>
                  <a:pt x="729106" y="0"/>
                </a:moveTo>
                <a:cubicBezTo>
                  <a:pt x="850898" y="0"/>
                  <a:pt x="952512" y="86390"/>
                  <a:pt x="976013" y="201234"/>
                </a:cubicBezTo>
                <a:lnTo>
                  <a:pt x="980374" y="244500"/>
                </a:lnTo>
                <a:lnTo>
                  <a:pt x="1178992" y="244500"/>
                </a:lnTo>
                <a:lnTo>
                  <a:pt x="1178992" y="1395344"/>
                </a:lnTo>
                <a:lnTo>
                  <a:pt x="264484" y="1395344"/>
                </a:lnTo>
                <a:lnTo>
                  <a:pt x="264484" y="1107097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64484" y="605555"/>
                </a:lnTo>
                <a:lnTo>
                  <a:pt x="264484" y="244500"/>
                </a:lnTo>
                <a:lnTo>
                  <a:pt x="477838" y="244500"/>
                </a:lnTo>
                <a:lnTo>
                  <a:pt x="482199" y="201234"/>
                </a:lnTo>
                <a:cubicBezTo>
                  <a:pt x="505700" y="86390"/>
                  <a:pt x="607314" y="0"/>
                  <a:pt x="72910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0AB73BF7-CC4B-4B6C-AE08-E5B73EDED077}"/>
              </a:ext>
            </a:extLst>
          </p:cNvPr>
          <p:cNvSpPr/>
          <p:nvPr/>
        </p:nvSpPr>
        <p:spPr>
          <a:xfrm>
            <a:off x="7057472" y="5701382"/>
            <a:ext cx="1170932" cy="1150844"/>
          </a:xfrm>
          <a:custGeom>
            <a:avLst/>
            <a:gdLst>
              <a:gd name="connsiteX0" fmla="*/ 256424 w 1170932"/>
              <a:gd name="connsiteY0" fmla="*/ 0 h 1150844"/>
              <a:gd name="connsiteX1" fmla="*/ 453984 w 1170932"/>
              <a:gd name="connsiteY1" fmla="*/ 0 h 1150844"/>
              <a:gd name="connsiteX2" fmla="*/ 453225 w 1170932"/>
              <a:gd name="connsiteY2" fmla="*/ 7528 h 1150844"/>
              <a:gd name="connsiteX3" fmla="*/ 705252 w 1170932"/>
              <a:gd name="connsiteY3" fmla="*/ 259555 h 1150844"/>
              <a:gd name="connsiteX4" fmla="*/ 957279 w 1170932"/>
              <a:gd name="connsiteY4" fmla="*/ 7528 h 1150844"/>
              <a:gd name="connsiteX5" fmla="*/ 956520 w 1170932"/>
              <a:gd name="connsiteY5" fmla="*/ 0 h 1150844"/>
              <a:gd name="connsiteX6" fmla="*/ 1170932 w 1170932"/>
              <a:gd name="connsiteY6" fmla="*/ 0 h 1150844"/>
              <a:gd name="connsiteX7" fmla="*/ 1170932 w 1170932"/>
              <a:gd name="connsiteY7" fmla="*/ 361056 h 1150844"/>
              <a:gd name="connsiteX8" fmla="*/ 1158476 w 1170932"/>
              <a:gd name="connsiteY8" fmla="*/ 359800 h 1150844"/>
              <a:gd name="connsiteX9" fmla="*/ 906449 w 1170932"/>
              <a:gd name="connsiteY9" fmla="*/ 611827 h 1150844"/>
              <a:gd name="connsiteX10" fmla="*/ 1158476 w 1170932"/>
              <a:gd name="connsiteY10" fmla="*/ 863854 h 1150844"/>
              <a:gd name="connsiteX11" fmla="*/ 1170932 w 1170932"/>
              <a:gd name="connsiteY11" fmla="*/ 862598 h 1150844"/>
              <a:gd name="connsiteX12" fmla="*/ 1170932 w 1170932"/>
              <a:gd name="connsiteY12" fmla="*/ 1150844 h 1150844"/>
              <a:gd name="connsiteX13" fmla="*/ 256424 w 1170932"/>
              <a:gd name="connsiteY13" fmla="*/ 1150844 h 1150844"/>
              <a:gd name="connsiteX14" fmla="*/ 256424 w 1170932"/>
              <a:gd name="connsiteY14" fmla="*/ 863410 h 1150844"/>
              <a:gd name="connsiteX15" fmla="*/ 252027 w 1170932"/>
              <a:gd name="connsiteY15" fmla="*/ 863853 h 1150844"/>
              <a:gd name="connsiteX16" fmla="*/ 0 w 1170932"/>
              <a:gd name="connsiteY16" fmla="*/ 611826 h 1150844"/>
              <a:gd name="connsiteX17" fmla="*/ 252027 w 1170932"/>
              <a:gd name="connsiteY17" fmla="*/ 359799 h 1150844"/>
              <a:gd name="connsiteX18" fmla="*/ 256424 w 1170932"/>
              <a:gd name="connsiteY18" fmla="*/ 36024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0932" h="1150844">
                <a:moveTo>
                  <a:pt x="256424" y="0"/>
                </a:moveTo>
                <a:lnTo>
                  <a:pt x="453984" y="0"/>
                </a:lnTo>
                <a:lnTo>
                  <a:pt x="453225" y="7528"/>
                </a:lnTo>
                <a:cubicBezTo>
                  <a:pt x="453225" y="146719"/>
                  <a:pt x="566061" y="259555"/>
                  <a:pt x="705252" y="259555"/>
                </a:cubicBezTo>
                <a:cubicBezTo>
                  <a:pt x="844443" y="259555"/>
                  <a:pt x="957279" y="146719"/>
                  <a:pt x="957279" y="7528"/>
                </a:cubicBezTo>
                <a:lnTo>
                  <a:pt x="956520" y="0"/>
                </a:lnTo>
                <a:lnTo>
                  <a:pt x="1170932" y="0"/>
                </a:lnTo>
                <a:lnTo>
                  <a:pt x="1170932" y="361056"/>
                </a:lnTo>
                <a:lnTo>
                  <a:pt x="1158476" y="359800"/>
                </a:lnTo>
                <a:cubicBezTo>
                  <a:pt x="1019285" y="359800"/>
                  <a:pt x="906449" y="472636"/>
                  <a:pt x="906449" y="611827"/>
                </a:cubicBezTo>
                <a:cubicBezTo>
                  <a:pt x="906449" y="751018"/>
                  <a:pt x="1019285" y="863854"/>
                  <a:pt x="1158476" y="863854"/>
                </a:cubicBezTo>
                <a:lnTo>
                  <a:pt x="1170932" y="862598"/>
                </a:lnTo>
                <a:lnTo>
                  <a:pt x="1170932" y="1150844"/>
                </a:lnTo>
                <a:lnTo>
                  <a:pt x="256424" y="1150844"/>
                </a:lnTo>
                <a:lnTo>
                  <a:pt x="256424" y="863410"/>
                </a:lnTo>
                <a:lnTo>
                  <a:pt x="252027" y="863853"/>
                </a:lnTo>
                <a:cubicBezTo>
                  <a:pt x="112836" y="863853"/>
                  <a:pt x="0" y="751017"/>
                  <a:pt x="0" y="611826"/>
                </a:cubicBezTo>
                <a:cubicBezTo>
                  <a:pt x="0" y="472635"/>
                  <a:pt x="112836" y="359799"/>
                  <a:pt x="252027" y="359799"/>
                </a:cubicBezTo>
                <a:lnTo>
                  <a:pt x="256424" y="36024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5B6475F3-5A56-456D-A0AF-5B82325F9B44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7D16BD3F-CBBD-405B-A87A-DE8399F86706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0D8ED0C1-B40F-47B3-AAE7-629F959FCA4C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70E9D301-5465-443B-8371-BC65C4783223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768BCDD8-1798-4246-B267-63B1E9BF0B4A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8554FAE8-B1E9-4945-B6A9-82832DDBEB7B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C03EE2D4-B9E6-4E3D-A635-11419858D8C3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10406F4-74EF-41D9-B90E-017AE5F2DA63}"/>
              </a:ext>
            </a:extLst>
          </p:cNvPr>
          <p:cNvGrpSpPr/>
          <p:nvPr/>
        </p:nvGrpSpPr>
        <p:grpSpPr>
          <a:xfrm>
            <a:off x="-1" y="-4597"/>
            <a:ext cx="9144001" cy="5965533"/>
            <a:chOff x="-1" y="-4597"/>
            <a:chExt cx="9144001" cy="5965533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AF2DAAA-8422-4453-8C8F-2E49F7EA20FC}"/>
                </a:ext>
              </a:extLst>
            </p:cNvPr>
            <p:cNvSpPr/>
            <p:nvPr/>
          </p:nvSpPr>
          <p:spPr>
            <a:xfrm>
              <a:off x="5266452" y="-2"/>
              <a:ext cx="1402551" cy="1402870"/>
            </a:xfrm>
            <a:custGeom>
              <a:avLst/>
              <a:gdLst>
                <a:gd name="connsiteX0" fmla="*/ 221685 w 1402551"/>
                <a:gd name="connsiteY0" fmla="*/ 0 h 1402870"/>
                <a:gd name="connsiteX1" fmla="*/ 1136193 w 1402551"/>
                <a:gd name="connsiteY1" fmla="*/ 0 h 1402870"/>
                <a:gd name="connsiteX2" fmla="*/ 1136193 w 1402551"/>
                <a:gd name="connsiteY2" fmla="*/ 330852 h 1402870"/>
                <a:gd name="connsiteX3" fmla="*/ 1150524 w 1402551"/>
                <a:gd name="connsiteY3" fmla="*/ 329407 h 1402870"/>
                <a:gd name="connsiteX4" fmla="*/ 1402551 w 1402551"/>
                <a:gd name="connsiteY4" fmla="*/ 581434 h 1402870"/>
                <a:gd name="connsiteX5" fmla="*/ 1150524 w 1402551"/>
                <a:gd name="connsiteY5" fmla="*/ 833461 h 1402870"/>
                <a:gd name="connsiteX6" fmla="*/ 1136193 w 1402551"/>
                <a:gd name="connsiteY6" fmla="*/ 832016 h 1402870"/>
                <a:gd name="connsiteX7" fmla="*/ 1136193 w 1402551"/>
                <a:gd name="connsiteY7" fmla="*/ 1150844 h 1402870"/>
                <a:gd name="connsiteX8" fmla="*/ 944524 w 1402551"/>
                <a:gd name="connsiteY8" fmla="*/ 1150844 h 1402870"/>
                <a:gd name="connsiteX9" fmla="*/ 939404 w 1402551"/>
                <a:gd name="connsiteY9" fmla="*/ 1201635 h 1402870"/>
                <a:gd name="connsiteX10" fmla="*/ 692497 w 1402551"/>
                <a:gd name="connsiteY10" fmla="*/ 1402870 h 1402870"/>
                <a:gd name="connsiteX11" fmla="*/ 445591 w 1402551"/>
                <a:gd name="connsiteY11" fmla="*/ 1201635 h 1402870"/>
                <a:gd name="connsiteX12" fmla="*/ 440470 w 1402551"/>
                <a:gd name="connsiteY12" fmla="*/ 1150844 h 1402870"/>
                <a:gd name="connsiteX13" fmla="*/ 221685 w 1402551"/>
                <a:gd name="connsiteY13" fmla="*/ 1150844 h 1402870"/>
                <a:gd name="connsiteX14" fmla="*/ 221685 w 1402551"/>
                <a:gd name="connsiteY14" fmla="*/ 830402 h 1402870"/>
                <a:gd name="connsiteX15" fmla="*/ 201235 w 1402551"/>
                <a:gd name="connsiteY15" fmla="*/ 828341 h 1402870"/>
                <a:gd name="connsiteX16" fmla="*/ 0 w 1402551"/>
                <a:gd name="connsiteY16" fmla="*/ 581434 h 1402870"/>
                <a:gd name="connsiteX17" fmla="*/ 201235 w 1402551"/>
                <a:gd name="connsiteY17" fmla="*/ 334527 h 1402870"/>
                <a:gd name="connsiteX18" fmla="*/ 221685 w 1402551"/>
                <a:gd name="connsiteY18" fmla="*/ 332466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2551" h="1402870">
                  <a:moveTo>
                    <a:pt x="221685" y="0"/>
                  </a:moveTo>
                  <a:lnTo>
                    <a:pt x="1136193" y="0"/>
                  </a:lnTo>
                  <a:lnTo>
                    <a:pt x="1136193" y="330852"/>
                  </a:lnTo>
                  <a:lnTo>
                    <a:pt x="1150524" y="329407"/>
                  </a:lnTo>
                  <a:cubicBezTo>
                    <a:pt x="1289715" y="329407"/>
                    <a:pt x="1402551" y="442243"/>
                    <a:pt x="1402551" y="581434"/>
                  </a:cubicBezTo>
                  <a:cubicBezTo>
                    <a:pt x="1402551" y="720625"/>
                    <a:pt x="1289715" y="833461"/>
                    <a:pt x="1150524" y="833461"/>
                  </a:cubicBezTo>
                  <a:lnTo>
                    <a:pt x="1136193" y="832016"/>
                  </a:lnTo>
                  <a:lnTo>
                    <a:pt x="1136193" y="1150844"/>
                  </a:lnTo>
                  <a:lnTo>
                    <a:pt x="944524" y="1150844"/>
                  </a:lnTo>
                  <a:lnTo>
                    <a:pt x="939404" y="1201635"/>
                  </a:lnTo>
                  <a:cubicBezTo>
                    <a:pt x="915903" y="1316480"/>
                    <a:pt x="814289" y="1402870"/>
                    <a:pt x="692497" y="1402870"/>
                  </a:cubicBezTo>
                  <a:cubicBezTo>
                    <a:pt x="570705" y="1402870"/>
                    <a:pt x="469091" y="1316480"/>
                    <a:pt x="445591" y="1201635"/>
                  </a:cubicBezTo>
                  <a:lnTo>
                    <a:pt x="440470" y="1150844"/>
                  </a:lnTo>
                  <a:lnTo>
                    <a:pt x="221685" y="1150844"/>
                  </a:lnTo>
                  <a:lnTo>
                    <a:pt x="221685" y="830402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21685" y="3324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87067E05-6C02-49D1-A110-0F9A63F14432}"/>
                </a:ext>
              </a:extLst>
            </p:cNvPr>
            <p:cNvSpPr/>
            <p:nvPr/>
          </p:nvSpPr>
          <p:spPr>
            <a:xfrm>
              <a:off x="2744613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1135 h 1150844"/>
                <a:gd name="connsiteX3" fmla="*/ 897357 w 914508"/>
                <a:gd name="connsiteY3" fmla="*/ 329406 h 1150844"/>
                <a:gd name="connsiteX4" fmla="*/ 645330 w 914508"/>
                <a:gd name="connsiteY4" fmla="*/ 581433 h 1150844"/>
                <a:gd name="connsiteX5" fmla="*/ 897357 w 914508"/>
                <a:gd name="connsiteY5" fmla="*/ 833460 h 1150844"/>
                <a:gd name="connsiteX6" fmla="*/ 914507 w 914508"/>
                <a:gd name="connsiteY6" fmla="*/ 831731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699309 w 914508"/>
                <a:gd name="connsiteY10" fmla="*/ 1150844 h 1150844"/>
                <a:gd name="connsiteX11" fmla="*/ 699309 w 914508"/>
                <a:gd name="connsiteY11" fmla="*/ 1150843 h 1150844"/>
                <a:gd name="connsiteX12" fmla="*/ 447282 w 914508"/>
                <a:gd name="connsiteY12" fmla="*/ 898816 h 1150844"/>
                <a:gd name="connsiteX13" fmla="*/ 195255 w 914508"/>
                <a:gd name="connsiteY13" fmla="*/ 1150843 h 1150844"/>
                <a:gd name="connsiteX14" fmla="*/ 195255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833346 h 1150844"/>
                <a:gd name="connsiteX17" fmla="*/ 49652 w 914508"/>
                <a:gd name="connsiteY17" fmla="*/ 828341 h 1150844"/>
                <a:gd name="connsiteX18" fmla="*/ 250887 w 914508"/>
                <a:gd name="connsiteY18" fmla="*/ 581434 h 1150844"/>
                <a:gd name="connsiteX19" fmla="*/ 49652 w 914508"/>
                <a:gd name="connsiteY19" fmla="*/ 334527 h 1150844"/>
                <a:gd name="connsiteX20" fmla="*/ 0 w 914508"/>
                <a:gd name="connsiteY20" fmla="*/ 329522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1135"/>
                  </a:lnTo>
                  <a:lnTo>
                    <a:pt x="897357" y="329406"/>
                  </a:lnTo>
                  <a:cubicBezTo>
                    <a:pt x="758166" y="329406"/>
                    <a:pt x="645330" y="442242"/>
                    <a:pt x="645330" y="581433"/>
                  </a:cubicBezTo>
                  <a:cubicBezTo>
                    <a:pt x="645330" y="720624"/>
                    <a:pt x="758166" y="833460"/>
                    <a:pt x="897357" y="833460"/>
                  </a:cubicBezTo>
                  <a:lnTo>
                    <a:pt x="914507" y="831731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699309" y="1150844"/>
                  </a:lnTo>
                  <a:lnTo>
                    <a:pt x="699309" y="1150843"/>
                  </a:lnTo>
                  <a:cubicBezTo>
                    <a:pt x="699309" y="1011652"/>
                    <a:pt x="586473" y="898816"/>
                    <a:pt x="447282" y="898816"/>
                  </a:cubicBezTo>
                  <a:cubicBezTo>
                    <a:pt x="308091" y="898816"/>
                    <a:pt x="195255" y="1011652"/>
                    <a:pt x="195255" y="1150843"/>
                  </a:cubicBezTo>
                  <a:lnTo>
                    <a:pt x="195255" y="1150844"/>
                  </a:lnTo>
                  <a:lnTo>
                    <a:pt x="0" y="1150844"/>
                  </a:lnTo>
                  <a:lnTo>
                    <a:pt x="0" y="833346"/>
                  </a:lnTo>
                  <a:lnTo>
                    <a:pt x="49652" y="828341"/>
                  </a:lnTo>
                  <a:cubicBezTo>
                    <a:pt x="164497" y="804840"/>
                    <a:pt x="250887" y="703226"/>
                    <a:pt x="250887" y="581434"/>
                  </a:cubicBezTo>
                  <a:cubicBezTo>
                    <a:pt x="250887" y="459642"/>
                    <a:pt x="164497" y="358028"/>
                    <a:pt x="49652" y="334527"/>
                  </a:cubicBezTo>
                  <a:lnTo>
                    <a:pt x="0" y="3295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8ED5AFFD-B5EC-46DA-ACD3-160B45E4E366}"/>
                </a:ext>
              </a:extLst>
            </p:cNvPr>
            <p:cNvSpPr/>
            <p:nvPr/>
          </p:nvSpPr>
          <p:spPr>
            <a:xfrm>
              <a:off x="1830103" y="898815"/>
              <a:ext cx="1165397" cy="1628479"/>
            </a:xfrm>
            <a:custGeom>
              <a:avLst/>
              <a:gdLst>
                <a:gd name="connsiteX0" fmla="*/ 444245 w 1165397"/>
                <a:gd name="connsiteY0" fmla="*/ 0 h 1628479"/>
                <a:gd name="connsiteX1" fmla="*/ 696272 w 1165397"/>
                <a:gd name="connsiteY1" fmla="*/ 252027 h 1628479"/>
                <a:gd name="connsiteX2" fmla="*/ 696272 w 1165397"/>
                <a:gd name="connsiteY2" fmla="*/ 252028 h 1628479"/>
                <a:gd name="connsiteX3" fmla="*/ 914508 w 1165397"/>
                <a:gd name="connsiteY3" fmla="*/ 252028 h 1628479"/>
                <a:gd name="connsiteX4" fmla="*/ 914508 w 1165397"/>
                <a:gd name="connsiteY4" fmla="*/ 604414 h 1628479"/>
                <a:gd name="connsiteX5" fmla="*/ 964162 w 1165397"/>
                <a:gd name="connsiteY5" fmla="*/ 609419 h 1628479"/>
                <a:gd name="connsiteX6" fmla="*/ 1165397 w 1165397"/>
                <a:gd name="connsiteY6" fmla="*/ 856326 h 1628479"/>
                <a:gd name="connsiteX7" fmla="*/ 964162 w 1165397"/>
                <a:gd name="connsiteY7" fmla="*/ 1103233 h 1628479"/>
                <a:gd name="connsiteX8" fmla="*/ 914508 w 1165397"/>
                <a:gd name="connsiteY8" fmla="*/ 1108238 h 1628479"/>
                <a:gd name="connsiteX9" fmla="*/ 914508 w 1165397"/>
                <a:gd name="connsiteY9" fmla="*/ 1402872 h 1628479"/>
                <a:gd name="connsiteX10" fmla="*/ 693609 w 1165397"/>
                <a:gd name="connsiteY10" fmla="*/ 1402872 h 1628479"/>
                <a:gd name="connsiteX11" fmla="*/ 691152 w 1165397"/>
                <a:gd name="connsiteY11" fmla="*/ 1427244 h 1628479"/>
                <a:gd name="connsiteX12" fmla="*/ 444245 w 1165397"/>
                <a:gd name="connsiteY12" fmla="*/ 1628479 h 1628479"/>
                <a:gd name="connsiteX13" fmla="*/ 197338 w 1165397"/>
                <a:gd name="connsiteY13" fmla="*/ 1427244 h 1628479"/>
                <a:gd name="connsiteX14" fmla="*/ 194881 w 1165397"/>
                <a:gd name="connsiteY14" fmla="*/ 1402872 h 1628479"/>
                <a:gd name="connsiteX15" fmla="*/ 0 w 1165397"/>
                <a:gd name="connsiteY15" fmla="*/ 1402872 h 1628479"/>
                <a:gd name="connsiteX16" fmla="*/ 0 w 1165397"/>
                <a:gd name="connsiteY16" fmla="*/ 1107655 h 1628479"/>
                <a:gd name="connsiteX17" fmla="*/ 6921 w 1165397"/>
                <a:gd name="connsiteY17" fmla="*/ 1108353 h 1628479"/>
                <a:gd name="connsiteX18" fmla="*/ 258948 w 1165397"/>
                <a:gd name="connsiteY18" fmla="*/ 856326 h 1628479"/>
                <a:gd name="connsiteX19" fmla="*/ 6921 w 1165397"/>
                <a:gd name="connsiteY19" fmla="*/ 604299 h 1628479"/>
                <a:gd name="connsiteX20" fmla="*/ 0 w 1165397"/>
                <a:gd name="connsiteY20" fmla="*/ 604997 h 1628479"/>
                <a:gd name="connsiteX21" fmla="*/ 0 w 1165397"/>
                <a:gd name="connsiteY21" fmla="*/ 252028 h 1628479"/>
                <a:gd name="connsiteX22" fmla="*/ 192218 w 1165397"/>
                <a:gd name="connsiteY22" fmla="*/ 252028 h 1628479"/>
                <a:gd name="connsiteX23" fmla="*/ 192218 w 1165397"/>
                <a:gd name="connsiteY23" fmla="*/ 252027 h 1628479"/>
                <a:gd name="connsiteX24" fmla="*/ 444245 w 1165397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5397" h="1628479">
                  <a:moveTo>
                    <a:pt x="444245" y="0"/>
                  </a:moveTo>
                  <a:cubicBezTo>
                    <a:pt x="583436" y="0"/>
                    <a:pt x="696272" y="112836"/>
                    <a:pt x="696272" y="252027"/>
                  </a:cubicBezTo>
                  <a:lnTo>
                    <a:pt x="696272" y="252028"/>
                  </a:lnTo>
                  <a:lnTo>
                    <a:pt x="914508" y="252028"/>
                  </a:lnTo>
                  <a:lnTo>
                    <a:pt x="914508" y="604414"/>
                  </a:lnTo>
                  <a:lnTo>
                    <a:pt x="964162" y="609419"/>
                  </a:lnTo>
                  <a:cubicBezTo>
                    <a:pt x="1079007" y="632920"/>
                    <a:pt x="1165397" y="734534"/>
                    <a:pt x="1165397" y="856326"/>
                  </a:cubicBezTo>
                  <a:cubicBezTo>
                    <a:pt x="1165397" y="978118"/>
                    <a:pt x="1079007" y="1079732"/>
                    <a:pt x="964162" y="1103233"/>
                  </a:cubicBezTo>
                  <a:lnTo>
                    <a:pt x="914508" y="1108238"/>
                  </a:lnTo>
                  <a:lnTo>
                    <a:pt x="914508" y="1402872"/>
                  </a:lnTo>
                  <a:lnTo>
                    <a:pt x="693609" y="1402872"/>
                  </a:lnTo>
                  <a:lnTo>
                    <a:pt x="691152" y="1427244"/>
                  </a:lnTo>
                  <a:cubicBezTo>
                    <a:pt x="667651" y="1542089"/>
                    <a:pt x="566037" y="1628479"/>
                    <a:pt x="444245" y="1628479"/>
                  </a:cubicBezTo>
                  <a:cubicBezTo>
                    <a:pt x="322453" y="1628479"/>
                    <a:pt x="220839" y="1542089"/>
                    <a:pt x="197338" y="1427244"/>
                  </a:cubicBezTo>
                  <a:lnTo>
                    <a:pt x="194881" y="1402872"/>
                  </a:lnTo>
                  <a:lnTo>
                    <a:pt x="0" y="1402872"/>
                  </a:lnTo>
                  <a:lnTo>
                    <a:pt x="0" y="1107655"/>
                  </a:lnTo>
                  <a:lnTo>
                    <a:pt x="6921" y="1108353"/>
                  </a:lnTo>
                  <a:cubicBezTo>
                    <a:pt x="146112" y="1108353"/>
                    <a:pt x="258948" y="995517"/>
                    <a:pt x="258948" y="856326"/>
                  </a:cubicBezTo>
                  <a:cubicBezTo>
                    <a:pt x="258948" y="717135"/>
                    <a:pt x="146112" y="604299"/>
                    <a:pt x="6921" y="604299"/>
                  </a:cubicBezTo>
                  <a:lnTo>
                    <a:pt x="0" y="604997"/>
                  </a:lnTo>
                  <a:lnTo>
                    <a:pt x="0" y="252028"/>
                  </a:lnTo>
                  <a:lnTo>
                    <a:pt x="192218" y="252028"/>
                  </a:lnTo>
                  <a:lnTo>
                    <a:pt x="192218" y="252027"/>
                  </a:lnTo>
                  <a:cubicBezTo>
                    <a:pt x="192218" y="112836"/>
                    <a:pt x="305054" y="0"/>
                    <a:pt x="44424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C695AE8B-4F04-47D6-A0BF-5B739F2FCC6B}"/>
                </a:ext>
              </a:extLst>
            </p:cNvPr>
            <p:cNvSpPr/>
            <p:nvPr/>
          </p:nvSpPr>
          <p:spPr>
            <a:xfrm>
              <a:off x="662646" y="2301687"/>
              <a:ext cx="1426405" cy="1098008"/>
            </a:xfrm>
            <a:custGeom>
              <a:avLst/>
              <a:gdLst>
                <a:gd name="connsiteX0" fmla="*/ 251862 w 1426405"/>
                <a:gd name="connsiteY0" fmla="*/ 0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78704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405" h="1098008">
                  <a:moveTo>
                    <a:pt x="251862" y="325868"/>
                  </a:moveTo>
                  <a:cubicBezTo>
                    <a:pt x="252405" y="162934"/>
                    <a:pt x="252405" y="162934"/>
                    <a:pt x="252949" y="0"/>
                  </a:cubicBezTo>
                  <a:lnTo>
                    <a:pt x="466988" y="0"/>
                  </a:lnTo>
                  <a:lnTo>
                    <a:pt x="469445" y="24372"/>
                  </a:lnTo>
                  <a:cubicBezTo>
                    <a:pt x="492946" y="139217"/>
                    <a:pt x="594560" y="225607"/>
                    <a:pt x="716352" y="225607"/>
                  </a:cubicBezTo>
                  <a:cubicBezTo>
                    <a:pt x="838144" y="225607"/>
                    <a:pt x="939758" y="139217"/>
                    <a:pt x="963259" y="24372"/>
                  </a:cubicBezTo>
                  <a:lnTo>
                    <a:pt x="965716" y="0"/>
                  </a:lnTo>
                  <a:lnTo>
                    <a:pt x="1166370" y="0"/>
                  </a:lnTo>
                  <a:lnTo>
                    <a:pt x="1166370" y="326658"/>
                  </a:lnTo>
                  <a:lnTo>
                    <a:pt x="1174378" y="325851"/>
                  </a:lnTo>
                  <a:cubicBezTo>
                    <a:pt x="1313569" y="325851"/>
                    <a:pt x="1426405" y="438687"/>
                    <a:pt x="1426405" y="577878"/>
                  </a:cubicBezTo>
                  <a:cubicBezTo>
                    <a:pt x="1426405" y="717069"/>
                    <a:pt x="1313569" y="829905"/>
                    <a:pt x="1174378" y="829905"/>
                  </a:cubicBezTo>
                  <a:lnTo>
                    <a:pt x="1166370" y="829098"/>
                  </a:lnTo>
                  <a:lnTo>
                    <a:pt x="1166370" y="1098008"/>
                  </a:lnTo>
                  <a:lnTo>
                    <a:pt x="251862" y="1098008"/>
                  </a:lnTo>
                  <a:lnTo>
                    <a:pt x="251862" y="829888"/>
                  </a:lnTo>
                  <a:lnTo>
                    <a:pt x="201235" y="824785"/>
                  </a:lnTo>
                  <a:cubicBezTo>
                    <a:pt x="86390" y="801284"/>
                    <a:pt x="0" y="699670"/>
                    <a:pt x="0" y="577878"/>
                  </a:cubicBezTo>
                  <a:cubicBezTo>
                    <a:pt x="0" y="456086"/>
                    <a:pt x="86390" y="354472"/>
                    <a:pt x="201235" y="330971"/>
                  </a:cubicBezTo>
                  <a:lnTo>
                    <a:pt x="251862" y="32586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AA58EBDF-125A-4E90-A990-6E41E7E7D6A1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63C2EFE2-F831-4E24-9F12-ED28DF742C8C}"/>
                </a:ext>
              </a:extLst>
            </p:cNvPr>
            <p:cNvSpPr/>
            <p:nvPr/>
          </p:nvSpPr>
          <p:spPr>
            <a:xfrm>
              <a:off x="1584996" y="-2"/>
              <a:ext cx="1410504" cy="1150844"/>
            </a:xfrm>
            <a:custGeom>
              <a:avLst/>
              <a:gdLst>
                <a:gd name="connsiteX0" fmla="*/ 245106 w 1410504"/>
                <a:gd name="connsiteY0" fmla="*/ 0 h 1150844"/>
                <a:gd name="connsiteX1" fmla="*/ 1159614 w 1410504"/>
                <a:gd name="connsiteY1" fmla="*/ 0 h 1150844"/>
                <a:gd name="connsiteX2" fmla="*/ 1159614 w 1410504"/>
                <a:gd name="connsiteY2" fmla="*/ 329523 h 1150844"/>
                <a:gd name="connsiteX3" fmla="*/ 1209269 w 1410504"/>
                <a:gd name="connsiteY3" fmla="*/ 334528 h 1150844"/>
                <a:gd name="connsiteX4" fmla="*/ 1410504 w 1410504"/>
                <a:gd name="connsiteY4" fmla="*/ 581435 h 1150844"/>
                <a:gd name="connsiteX5" fmla="*/ 1209269 w 1410504"/>
                <a:gd name="connsiteY5" fmla="*/ 828342 h 1150844"/>
                <a:gd name="connsiteX6" fmla="*/ 1159614 w 1410504"/>
                <a:gd name="connsiteY6" fmla="*/ 833347 h 1150844"/>
                <a:gd name="connsiteX7" fmla="*/ 1159614 w 1410504"/>
                <a:gd name="connsiteY7" fmla="*/ 1150844 h 1150844"/>
                <a:gd name="connsiteX8" fmla="*/ 941379 w 1410504"/>
                <a:gd name="connsiteY8" fmla="*/ 1150844 h 1150844"/>
                <a:gd name="connsiteX9" fmla="*/ 689352 w 1410504"/>
                <a:gd name="connsiteY9" fmla="*/ 898817 h 1150844"/>
                <a:gd name="connsiteX10" fmla="*/ 437325 w 1410504"/>
                <a:gd name="connsiteY10" fmla="*/ 1150844 h 1150844"/>
                <a:gd name="connsiteX11" fmla="*/ 245106 w 1410504"/>
                <a:gd name="connsiteY11" fmla="*/ 1150844 h 1150844"/>
                <a:gd name="connsiteX12" fmla="*/ 245106 w 1410504"/>
                <a:gd name="connsiteY12" fmla="*/ 832763 h 1150844"/>
                <a:gd name="connsiteX13" fmla="*/ 201235 w 1410504"/>
                <a:gd name="connsiteY13" fmla="*/ 828341 h 1150844"/>
                <a:gd name="connsiteX14" fmla="*/ 0 w 1410504"/>
                <a:gd name="connsiteY14" fmla="*/ 581434 h 1150844"/>
                <a:gd name="connsiteX15" fmla="*/ 201235 w 1410504"/>
                <a:gd name="connsiteY15" fmla="*/ 334527 h 1150844"/>
                <a:gd name="connsiteX16" fmla="*/ 245106 w 1410504"/>
                <a:gd name="connsiteY16" fmla="*/ 330105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504" h="1150844">
                  <a:moveTo>
                    <a:pt x="245106" y="0"/>
                  </a:moveTo>
                  <a:lnTo>
                    <a:pt x="1159614" y="0"/>
                  </a:lnTo>
                  <a:lnTo>
                    <a:pt x="1159614" y="329523"/>
                  </a:lnTo>
                  <a:lnTo>
                    <a:pt x="1209269" y="334528"/>
                  </a:lnTo>
                  <a:cubicBezTo>
                    <a:pt x="1324114" y="358029"/>
                    <a:pt x="1410504" y="459643"/>
                    <a:pt x="1410504" y="581435"/>
                  </a:cubicBezTo>
                  <a:cubicBezTo>
                    <a:pt x="1410504" y="703227"/>
                    <a:pt x="1324114" y="804841"/>
                    <a:pt x="1209269" y="828342"/>
                  </a:cubicBezTo>
                  <a:lnTo>
                    <a:pt x="1159614" y="833347"/>
                  </a:lnTo>
                  <a:lnTo>
                    <a:pt x="1159614" y="1150844"/>
                  </a:lnTo>
                  <a:lnTo>
                    <a:pt x="941379" y="1150844"/>
                  </a:lnTo>
                  <a:cubicBezTo>
                    <a:pt x="941379" y="1011653"/>
                    <a:pt x="828543" y="898817"/>
                    <a:pt x="689352" y="898817"/>
                  </a:cubicBezTo>
                  <a:cubicBezTo>
                    <a:pt x="550161" y="898817"/>
                    <a:pt x="437325" y="1011653"/>
                    <a:pt x="437325" y="1150844"/>
                  </a:cubicBezTo>
                  <a:lnTo>
                    <a:pt x="245106" y="1150844"/>
                  </a:lnTo>
                  <a:lnTo>
                    <a:pt x="245106" y="832763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45106" y="3301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FE65BCCB-CB21-4C39-94F0-C824E20B6C7F}"/>
                </a:ext>
              </a:extLst>
            </p:cNvPr>
            <p:cNvSpPr/>
            <p:nvPr/>
          </p:nvSpPr>
          <p:spPr>
            <a:xfrm>
              <a:off x="914508" y="3146715"/>
              <a:ext cx="914508" cy="1403825"/>
            </a:xfrm>
            <a:custGeom>
              <a:avLst/>
              <a:gdLst>
                <a:gd name="connsiteX0" fmla="*/ 464490 w 914508"/>
                <a:gd name="connsiteY0" fmla="*/ 0 h 1403825"/>
                <a:gd name="connsiteX1" fmla="*/ 716517 w 914508"/>
                <a:gd name="connsiteY1" fmla="*/ 252027 h 1403825"/>
                <a:gd name="connsiteX2" fmla="*/ 716421 w 914508"/>
                <a:gd name="connsiteY2" fmla="*/ 252981 h 1403825"/>
                <a:gd name="connsiteX3" fmla="*/ 914508 w 914508"/>
                <a:gd name="connsiteY3" fmla="*/ 252981 h 1403825"/>
                <a:gd name="connsiteX4" fmla="*/ 914508 w 914508"/>
                <a:gd name="connsiteY4" fmla="*/ 605105 h 1403825"/>
                <a:gd name="connsiteX5" fmla="*/ 871724 w 914508"/>
                <a:gd name="connsiteY5" fmla="*/ 609418 h 1403825"/>
                <a:gd name="connsiteX6" fmla="*/ 670489 w 914508"/>
                <a:gd name="connsiteY6" fmla="*/ 856325 h 1403825"/>
                <a:gd name="connsiteX7" fmla="*/ 871724 w 914508"/>
                <a:gd name="connsiteY7" fmla="*/ 1103232 h 1403825"/>
                <a:gd name="connsiteX8" fmla="*/ 914508 w 914508"/>
                <a:gd name="connsiteY8" fmla="*/ 1107545 h 1403825"/>
                <a:gd name="connsiteX9" fmla="*/ 914508 w 914508"/>
                <a:gd name="connsiteY9" fmla="*/ 1403825 h 1403825"/>
                <a:gd name="connsiteX10" fmla="*/ 914507 w 914508"/>
                <a:gd name="connsiteY10" fmla="*/ 1403825 h 1403825"/>
                <a:gd name="connsiteX11" fmla="*/ 914507 w 914508"/>
                <a:gd name="connsiteY11" fmla="*/ 1403823 h 1403825"/>
                <a:gd name="connsiteX12" fmla="*/ 699179 w 914508"/>
                <a:gd name="connsiteY12" fmla="*/ 1403823 h 1403825"/>
                <a:gd name="connsiteX13" fmla="*/ 694390 w 914508"/>
                <a:gd name="connsiteY13" fmla="*/ 1356317 h 1403825"/>
                <a:gd name="connsiteX14" fmla="*/ 447483 w 914508"/>
                <a:gd name="connsiteY14" fmla="*/ 1155083 h 1403825"/>
                <a:gd name="connsiteX15" fmla="*/ 200576 w 914508"/>
                <a:gd name="connsiteY15" fmla="*/ 1356317 h 1403825"/>
                <a:gd name="connsiteX16" fmla="*/ 195787 w 914508"/>
                <a:gd name="connsiteY16" fmla="*/ 1403823 h 1403825"/>
                <a:gd name="connsiteX17" fmla="*/ 0 w 914508"/>
                <a:gd name="connsiteY17" fmla="*/ 1403823 h 1403825"/>
                <a:gd name="connsiteX18" fmla="*/ 0 w 914508"/>
                <a:gd name="connsiteY18" fmla="*/ 1108337 h 1403825"/>
                <a:gd name="connsiteX19" fmla="*/ 164 w 914508"/>
                <a:gd name="connsiteY19" fmla="*/ 1108353 h 1403825"/>
                <a:gd name="connsiteX20" fmla="*/ 252191 w 914508"/>
                <a:gd name="connsiteY20" fmla="*/ 856326 h 1403825"/>
                <a:gd name="connsiteX21" fmla="*/ 164 w 914508"/>
                <a:gd name="connsiteY21" fmla="*/ 604299 h 1403825"/>
                <a:gd name="connsiteX22" fmla="*/ 0 w 914508"/>
                <a:gd name="connsiteY22" fmla="*/ 604316 h 1403825"/>
                <a:gd name="connsiteX23" fmla="*/ 0 w 914508"/>
                <a:gd name="connsiteY23" fmla="*/ 252981 h 1403825"/>
                <a:gd name="connsiteX24" fmla="*/ 212559 w 914508"/>
                <a:gd name="connsiteY24" fmla="*/ 252981 h 1403825"/>
                <a:gd name="connsiteX25" fmla="*/ 212463 w 914508"/>
                <a:gd name="connsiteY25" fmla="*/ 252027 h 1403825"/>
                <a:gd name="connsiteX26" fmla="*/ 464490 w 914508"/>
                <a:gd name="connsiteY26" fmla="*/ 0 h 140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508" h="1403825">
                  <a:moveTo>
                    <a:pt x="464490" y="0"/>
                  </a:moveTo>
                  <a:cubicBezTo>
                    <a:pt x="603681" y="0"/>
                    <a:pt x="716517" y="112836"/>
                    <a:pt x="716517" y="252027"/>
                  </a:cubicBezTo>
                  <a:lnTo>
                    <a:pt x="716421" y="252981"/>
                  </a:lnTo>
                  <a:lnTo>
                    <a:pt x="914508" y="252981"/>
                  </a:lnTo>
                  <a:lnTo>
                    <a:pt x="914508" y="605105"/>
                  </a:lnTo>
                  <a:lnTo>
                    <a:pt x="871724" y="609418"/>
                  </a:lnTo>
                  <a:cubicBezTo>
                    <a:pt x="756879" y="632919"/>
                    <a:pt x="670489" y="734533"/>
                    <a:pt x="670489" y="856325"/>
                  </a:cubicBezTo>
                  <a:cubicBezTo>
                    <a:pt x="670489" y="978117"/>
                    <a:pt x="756879" y="1079731"/>
                    <a:pt x="871724" y="1103232"/>
                  </a:cubicBezTo>
                  <a:lnTo>
                    <a:pt x="914508" y="1107545"/>
                  </a:lnTo>
                  <a:lnTo>
                    <a:pt x="914508" y="1403825"/>
                  </a:lnTo>
                  <a:lnTo>
                    <a:pt x="914507" y="1403825"/>
                  </a:lnTo>
                  <a:lnTo>
                    <a:pt x="914507" y="1403823"/>
                  </a:lnTo>
                  <a:lnTo>
                    <a:pt x="699179" y="1403823"/>
                  </a:lnTo>
                  <a:lnTo>
                    <a:pt x="694390" y="1356317"/>
                  </a:lnTo>
                  <a:cubicBezTo>
                    <a:pt x="670889" y="1241473"/>
                    <a:pt x="569275" y="1155083"/>
                    <a:pt x="447483" y="1155083"/>
                  </a:cubicBezTo>
                  <a:cubicBezTo>
                    <a:pt x="325691" y="1155083"/>
                    <a:pt x="224077" y="1241473"/>
                    <a:pt x="200576" y="1356317"/>
                  </a:cubicBezTo>
                  <a:lnTo>
                    <a:pt x="195787" y="1403823"/>
                  </a:lnTo>
                  <a:lnTo>
                    <a:pt x="0" y="1403823"/>
                  </a:lnTo>
                  <a:lnTo>
                    <a:pt x="0" y="1108337"/>
                  </a:lnTo>
                  <a:lnTo>
                    <a:pt x="164" y="1108353"/>
                  </a:lnTo>
                  <a:cubicBezTo>
                    <a:pt x="139355" y="1108353"/>
                    <a:pt x="252191" y="995517"/>
                    <a:pt x="252191" y="856326"/>
                  </a:cubicBezTo>
                  <a:cubicBezTo>
                    <a:pt x="252191" y="717135"/>
                    <a:pt x="139355" y="604299"/>
                    <a:pt x="164" y="604299"/>
                  </a:cubicBezTo>
                  <a:lnTo>
                    <a:pt x="0" y="604316"/>
                  </a:lnTo>
                  <a:lnTo>
                    <a:pt x="0" y="252981"/>
                  </a:lnTo>
                  <a:lnTo>
                    <a:pt x="212559" y="252981"/>
                  </a:lnTo>
                  <a:lnTo>
                    <a:pt x="212463" y="252027"/>
                  </a:lnTo>
                  <a:cubicBezTo>
                    <a:pt x="212463" y="112836"/>
                    <a:pt x="325299" y="0"/>
                    <a:pt x="464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ADB5495-FA6A-42D0-83C3-D02444B85FB5}"/>
                </a:ext>
              </a:extLst>
            </p:cNvPr>
            <p:cNvSpPr/>
            <p:nvPr/>
          </p:nvSpPr>
          <p:spPr>
            <a:xfrm>
              <a:off x="6164949" y="1150843"/>
              <a:ext cx="1152206" cy="1150844"/>
            </a:xfrm>
            <a:custGeom>
              <a:avLst/>
              <a:gdLst>
                <a:gd name="connsiteX0" fmla="*/ 1151119 w 1152206"/>
                <a:gd name="connsiteY0" fmla="*/ 1150843 h 1150844"/>
                <a:gd name="connsiteX1" fmla="*/ 1152206 w 1152206"/>
                <a:gd name="connsiteY1" fmla="*/ 1150843 h 1150844"/>
                <a:gd name="connsiteX2" fmla="*/ 1152206 w 1152206"/>
                <a:gd name="connsiteY2" fmla="*/ 1150844 h 1150844"/>
                <a:gd name="connsiteX3" fmla="*/ 1151119 w 1152206"/>
                <a:gd name="connsiteY3" fmla="*/ 1150844 h 1150844"/>
                <a:gd name="connsiteX4" fmla="*/ 237698 w 1152206"/>
                <a:gd name="connsiteY4" fmla="*/ 0 h 1150844"/>
                <a:gd name="connsiteX5" fmla="*/ 456372 w 1152206"/>
                <a:gd name="connsiteY5" fmla="*/ 0 h 1150844"/>
                <a:gd name="connsiteX6" fmla="*/ 461493 w 1152206"/>
                <a:gd name="connsiteY6" fmla="*/ 50790 h 1150844"/>
                <a:gd name="connsiteX7" fmla="*/ 708399 w 1152206"/>
                <a:gd name="connsiteY7" fmla="*/ 252025 h 1150844"/>
                <a:gd name="connsiteX8" fmla="*/ 955306 w 1152206"/>
                <a:gd name="connsiteY8" fmla="*/ 50790 h 1150844"/>
                <a:gd name="connsiteX9" fmla="*/ 960426 w 1152206"/>
                <a:gd name="connsiteY9" fmla="*/ 0 h 1150844"/>
                <a:gd name="connsiteX10" fmla="*/ 1150033 w 1152206"/>
                <a:gd name="connsiteY10" fmla="*/ 0 h 1150844"/>
                <a:gd name="connsiteX11" fmla="*/ 1150033 w 1152206"/>
                <a:gd name="connsiteY11" fmla="*/ 352321 h 1150844"/>
                <a:gd name="connsiteX12" fmla="*/ 1099732 w 1152206"/>
                <a:gd name="connsiteY12" fmla="*/ 357391 h 1150844"/>
                <a:gd name="connsiteX13" fmla="*/ 898498 w 1152206"/>
                <a:gd name="connsiteY13" fmla="*/ 604298 h 1150844"/>
                <a:gd name="connsiteX14" fmla="*/ 1099732 w 1152206"/>
                <a:gd name="connsiteY14" fmla="*/ 851205 h 1150844"/>
                <a:gd name="connsiteX15" fmla="*/ 1150033 w 1152206"/>
                <a:gd name="connsiteY15" fmla="*/ 856275 h 1150844"/>
                <a:gd name="connsiteX16" fmla="*/ 1150033 w 1152206"/>
                <a:gd name="connsiteY16" fmla="*/ 1098009 h 1150844"/>
                <a:gd name="connsiteX17" fmla="*/ 957764 w 1152206"/>
                <a:gd name="connsiteY17" fmla="*/ 1098009 h 1150844"/>
                <a:gd name="connsiteX18" fmla="*/ 955307 w 1152206"/>
                <a:gd name="connsiteY18" fmla="*/ 1073632 h 1150844"/>
                <a:gd name="connsiteX19" fmla="*/ 708400 w 1152206"/>
                <a:gd name="connsiteY19" fmla="*/ 872397 h 1150844"/>
                <a:gd name="connsiteX20" fmla="*/ 461494 w 1152206"/>
                <a:gd name="connsiteY20" fmla="*/ 1073632 h 1150844"/>
                <a:gd name="connsiteX21" fmla="*/ 459036 w 1152206"/>
                <a:gd name="connsiteY21" fmla="*/ 1098009 h 1150844"/>
                <a:gd name="connsiteX22" fmla="*/ 237698 w 1152206"/>
                <a:gd name="connsiteY22" fmla="*/ 1098009 h 1150844"/>
                <a:gd name="connsiteX23" fmla="*/ 237698 w 1152206"/>
                <a:gd name="connsiteY23" fmla="*/ 854881 h 1150844"/>
                <a:gd name="connsiteX24" fmla="*/ 201234 w 1152206"/>
                <a:gd name="connsiteY24" fmla="*/ 851205 h 1150844"/>
                <a:gd name="connsiteX25" fmla="*/ 0 w 1152206"/>
                <a:gd name="connsiteY25" fmla="*/ 604298 h 1150844"/>
                <a:gd name="connsiteX26" fmla="*/ 201234 w 1152206"/>
                <a:gd name="connsiteY26" fmla="*/ 357391 h 1150844"/>
                <a:gd name="connsiteX27" fmla="*/ 237698 w 1152206"/>
                <a:gd name="connsiteY27" fmla="*/ 35371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52206" h="1150844">
                  <a:moveTo>
                    <a:pt x="1151119" y="1150843"/>
                  </a:moveTo>
                  <a:lnTo>
                    <a:pt x="1152206" y="1150843"/>
                  </a:lnTo>
                  <a:lnTo>
                    <a:pt x="1152206" y="1150844"/>
                  </a:lnTo>
                  <a:lnTo>
                    <a:pt x="1151119" y="1150844"/>
                  </a:lnTo>
                  <a:close/>
                  <a:moveTo>
                    <a:pt x="237698" y="0"/>
                  </a:moveTo>
                  <a:lnTo>
                    <a:pt x="456372" y="0"/>
                  </a:lnTo>
                  <a:lnTo>
                    <a:pt x="461493" y="50790"/>
                  </a:lnTo>
                  <a:cubicBezTo>
                    <a:pt x="484993" y="165635"/>
                    <a:pt x="586607" y="252025"/>
                    <a:pt x="708399" y="252025"/>
                  </a:cubicBezTo>
                  <a:cubicBezTo>
                    <a:pt x="830191" y="252025"/>
                    <a:pt x="931805" y="165635"/>
                    <a:pt x="955306" y="50790"/>
                  </a:cubicBezTo>
                  <a:lnTo>
                    <a:pt x="960426" y="0"/>
                  </a:lnTo>
                  <a:lnTo>
                    <a:pt x="1150033" y="0"/>
                  </a:lnTo>
                  <a:lnTo>
                    <a:pt x="1150033" y="352321"/>
                  </a:lnTo>
                  <a:lnTo>
                    <a:pt x="1099732" y="357391"/>
                  </a:lnTo>
                  <a:cubicBezTo>
                    <a:pt x="984888" y="380892"/>
                    <a:pt x="898498" y="482506"/>
                    <a:pt x="898498" y="604298"/>
                  </a:cubicBezTo>
                  <a:cubicBezTo>
                    <a:pt x="898498" y="726090"/>
                    <a:pt x="984888" y="827704"/>
                    <a:pt x="1099732" y="851205"/>
                  </a:cubicBezTo>
                  <a:lnTo>
                    <a:pt x="1150033" y="856275"/>
                  </a:lnTo>
                  <a:lnTo>
                    <a:pt x="1150033" y="1098009"/>
                  </a:lnTo>
                  <a:lnTo>
                    <a:pt x="957764" y="1098009"/>
                  </a:lnTo>
                  <a:lnTo>
                    <a:pt x="955307" y="1073632"/>
                  </a:lnTo>
                  <a:cubicBezTo>
                    <a:pt x="931806" y="958787"/>
                    <a:pt x="830192" y="872397"/>
                    <a:pt x="708400" y="872397"/>
                  </a:cubicBezTo>
                  <a:cubicBezTo>
                    <a:pt x="586608" y="872397"/>
                    <a:pt x="484994" y="958787"/>
                    <a:pt x="461494" y="1073632"/>
                  </a:cubicBezTo>
                  <a:lnTo>
                    <a:pt x="459036" y="1098009"/>
                  </a:lnTo>
                  <a:lnTo>
                    <a:pt x="237698" y="1098009"/>
                  </a:lnTo>
                  <a:lnTo>
                    <a:pt x="237698" y="854881"/>
                  </a:lnTo>
                  <a:lnTo>
                    <a:pt x="201234" y="851205"/>
                  </a:lnTo>
                  <a:cubicBezTo>
                    <a:pt x="86390" y="827704"/>
                    <a:pt x="0" y="726090"/>
                    <a:pt x="0" y="604298"/>
                  </a:cubicBezTo>
                  <a:cubicBezTo>
                    <a:pt x="0" y="482506"/>
                    <a:pt x="86390" y="380892"/>
                    <a:pt x="201234" y="357391"/>
                  </a:cubicBezTo>
                  <a:lnTo>
                    <a:pt x="237698" y="3537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53B3227-A36D-4AD6-A4B5-9D055FEA3A53}"/>
                </a:ext>
              </a:extLst>
            </p:cNvPr>
            <p:cNvSpPr/>
            <p:nvPr/>
          </p:nvSpPr>
          <p:spPr>
            <a:xfrm>
              <a:off x="915595" y="898815"/>
              <a:ext cx="1173456" cy="1628479"/>
            </a:xfrm>
            <a:custGeom>
              <a:avLst/>
              <a:gdLst>
                <a:gd name="connsiteX0" fmla="*/ 463403 w 1173456"/>
                <a:gd name="connsiteY0" fmla="*/ 0 h 1628479"/>
                <a:gd name="connsiteX1" fmla="*/ 715430 w 1173456"/>
                <a:gd name="connsiteY1" fmla="*/ 252027 h 1628479"/>
                <a:gd name="connsiteX2" fmla="*/ 715430 w 1173456"/>
                <a:gd name="connsiteY2" fmla="*/ 252028 h 1628479"/>
                <a:gd name="connsiteX3" fmla="*/ 914508 w 1173456"/>
                <a:gd name="connsiteY3" fmla="*/ 252028 h 1628479"/>
                <a:gd name="connsiteX4" fmla="*/ 914508 w 1173456"/>
                <a:gd name="connsiteY4" fmla="*/ 604997 h 1628479"/>
                <a:gd name="connsiteX5" fmla="*/ 921429 w 1173456"/>
                <a:gd name="connsiteY5" fmla="*/ 604299 h 1628479"/>
                <a:gd name="connsiteX6" fmla="*/ 1173456 w 1173456"/>
                <a:gd name="connsiteY6" fmla="*/ 856326 h 1628479"/>
                <a:gd name="connsiteX7" fmla="*/ 921429 w 1173456"/>
                <a:gd name="connsiteY7" fmla="*/ 1108353 h 1628479"/>
                <a:gd name="connsiteX8" fmla="*/ 914508 w 1173456"/>
                <a:gd name="connsiteY8" fmla="*/ 1107655 h 1628479"/>
                <a:gd name="connsiteX9" fmla="*/ 914508 w 1173456"/>
                <a:gd name="connsiteY9" fmla="*/ 1402872 h 1628479"/>
                <a:gd name="connsiteX10" fmla="*/ 712767 w 1173456"/>
                <a:gd name="connsiteY10" fmla="*/ 1402872 h 1628479"/>
                <a:gd name="connsiteX11" fmla="*/ 710310 w 1173456"/>
                <a:gd name="connsiteY11" fmla="*/ 1427244 h 1628479"/>
                <a:gd name="connsiteX12" fmla="*/ 463403 w 1173456"/>
                <a:gd name="connsiteY12" fmla="*/ 1628479 h 1628479"/>
                <a:gd name="connsiteX13" fmla="*/ 216496 w 1173456"/>
                <a:gd name="connsiteY13" fmla="*/ 1427244 h 1628479"/>
                <a:gd name="connsiteX14" fmla="*/ 214039 w 1173456"/>
                <a:gd name="connsiteY14" fmla="*/ 1402872 h 1628479"/>
                <a:gd name="connsiteX15" fmla="*/ 0 w 1173456"/>
                <a:gd name="connsiteY15" fmla="*/ 1402872 h 1628479"/>
                <a:gd name="connsiteX16" fmla="*/ 0 w 1173456"/>
                <a:gd name="connsiteY16" fmla="*/ 1108260 h 1628479"/>
                <a:gd name="connsiteX17" fmla="*/ 49870 w 1173456"/>
                <a:gd name="connsiteY17" fmla="*/ 1103233 h 1628479"/>
                <a:gd name="connsiteX18" fmla="*/ 251105 w 1173456"/>
                <a:gd name="connsiteY18" fmla="*/ 856326 h 1628479"/>
                <a:gd name="connsiteX19" fmla="*/ 49870 w 1173456"/>
                <a:gd name="connsiteY19" fmla="*/ 609419 h 1628479"/>
                <a:gd name="connsiteX20" fmla="*/ 0 w 1173456"/>
                <a:gd name="connsiteY20" fmla="*/ 604392 h 1628479"/>
                <a:gd name="connsiteX21" fmla="*/ 0 w 1173456"/>
                <a:gd name="connsiteY21" fmla="*/ 252028 h 1628479"/>
                <a:gd name="connsiteX22" fmla="*/ 211376 w 1173456"/>
                <a:gd name="connsiteY22" fmla="*/ 252028 h 1628479"/>
                <a:gd name="connsiteX23" fmla="*/ 211376 w 1173456"/>
                <a:gd name="connsiteY23" fmla="*/ 252027 h 1628479"/>
                <a:gd name="connsiteX24" fmla="*/ 463403 w 1173456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456" h="1628479">
                  <a:moveTo>
                    <a:pt x="463403" y="0"/>
                  </a:moveTo>
                  <a:cubicBezTo>
                    <a:pt x="602594" y="0"/>
                    <a:pt x="715430" y="112836"/>
                    <a:pt x="715430" y="252027"/>
                  </a:cubicBezTo>
                  <a:lnTo>
                    <a:pt x="715430" y="252028"/>
                  </a:lnTo>
                  <a:lnTo>
                    <a:pt x="914508" y="252028"/>
                  </a:lnTo>
                  <a:lnTo>
                    <a:pt x="914508" y="604997"/>
                  </a:lnTo>
                  <a:lnTo>
                    <a:pt x="921429" y="604299"/>
                  </a:lnTo>
                  <a:cubicBezTo>
                    <a:pt x="1060620" y="604299"/>
                    <a:pt x="1173456" y="717135"/>
                    <a:pt x="1173456" y="856326"/>
                  </a:cubicBezTo>
                  <a:cubicBezTo>
                    <a:pt x="1173456" y="995517"/>
                    <a:pt x="1060620" y="1108353"/>
                    <a:pt x="921429" y="1108353"/>
                  </a:cubicBezTo>
                  <a:lnTo>
                    <a:pt x="914508" y="1107655"/>
                  </a:lnTo>
                  <a:lnTo>
                    <a:pt x="914508" y="1402872"/>
                  </a:lnTo>
                  <a:lnTo>
                    <a:pt x="712767" y="1402872"/>
                  </a:lnTo>
                  <a:lnTo>
                    <a:pt x="710310" y="1427244"/>
                  </a:lnTo>
                  <a:cubicBezTo>
                    <a:pt x="686809" y="1542089"/>
                    <a:pt x="585195" y="1628479"/>
                    <a:pt x="463403" y="1628479"/>
                  </a:cubicBezTo>
                  <a:cubicBezTo>
                    <a:pt x="341611" y="1628479"/>
                    <a:pt x="239997" y="1542089"/>
                    <a:pt x="216496" y="1427244"/>
                  </a:cubicBezTo>
                  <a:lnTo>
                    <a:pt x="214039" y="1402872"/>
                  </a:lnTo>
                  <a:lnTo>
                    <a:pt x="0" y="1402872"/>
                  </a:lnTo>
                  <a:lnTo>
                    <a:pt x="0" y="1108260"/>
                  </a:lnTo>
                  <a:lnTo>
                    <a:pt x="49870" y="1103233"/>
                  </a:lnTo>
                  <a:cubicBezTo>
                    <a:pt x="164715" y="1079732"/>
                    <a:pt x="251105" y="978118"/>
                    <a:pt x="251105" y="856326"/>
                  </a:cubicBezTo>
                  <a:cubicBezTo>
                    <a:pt x="251105" y="734534"/>
                    <a:pt x="164715" y="632920"/>
                    <a:pt x="49870" y="609419"/>
                  </a:cubicBezTo>
                  <a:lnTo>
                    <a:pt x="0" y="604392"/>
                  </a:lnTo>
                  <a:lnTo>
                    <a:pt x="0" y="252028"/>
                  </a:lnTo>
                  <a:lnTo>
                    <a:pt x="211376" y="252028"/>
                  </a:lnTo>
                  <a:lnTo>
                    <a:pt x="211376" y="252027"/>
                  </a:lnTo>
                  <a:cubicBezTo>
                    <a:pt x="211376" y="112836"/>
                    <a:pt x="324212" y="0"/>
                    <a:pt x="46340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02CE9B93-B38B-4D88-9AEF-4AA9EE55B35B}"/>
                </a:ext>
              </a:extLst>
            </p:cNvPr>
            <p:cNvSpPr/>
            <p:nvPr/>
          </p:nvSpPr>
          <p:spPr>
            <a:xfrm>
              <a:off x="6402647" y="-2"/>
              <a:ext cx="912335" cy="1402870"/>
            </a:xfrm>
            <a:custGeom>
              <a:avLst/>
              <a:gdLst>
                <a:gd name="connsiteX0" fmla="*/ 0 w 912335"/>
                <a:gd name="connsiteY0" fmla="*/ 0 h 1402870"/>
                <a:gd name="connsiteX1" fmla="*/ 912335 w 912335"/>
                <a:gd name="connsiteY1" fmla="*/ 0 h 1402870"/>
                <a:gd name="connsiteX2" fmla="*/ 912335 w 912335"/>
                <a:gd name="connsiteY2" fmla="*/ 329458 h 1402870"/>
                <a:gd name="connsiteX3" fmla="*/ 862035 w 912335"/>
                <a:gd name="connsiteY3" fmla="*/ 334528 h 1402870"/>
                <a:gd name="connsiteX4" fmla="*/ 660800 w 912335"/>
                <a:gd name="connsiteY4" fmla="*/ 581435 h 1402870"/>
                <a:gd name="connsiteX5" fmla="*/ 862035 w 912335"/>
                <a:gd name="connsiteY5" fmla="*/ 828342 h 1402870"/>
                <a:gd name="connsiteX6" fmla="*/ 912335 w 912335"/>
                <a:gd name="connsiteY6" fmla="*/ 833412 h 1402870"/>
                <a:gd name="connsiteX7" fmla="*/ 912335 w 912335"/>
                <a:gd name="connsiteY7" fmla="*/ 1150844 h 1402870"/>
                <a:gd name="connsiteX8" fmla="*/ 722729 w 912335"/>
                <a:gd name="connsiteY8" fmla="*/ 1150844 h 1402870"/>
                <a:gd name="connsiteX9" fmla="*/ 717609 w 912335"/>
                <a:gd name="connsiteY9" fmla="*/ 1201635 h 1402870"/>
                <a:gd name="connsiteX10" fmla="*/ 470702 w 912335"/>
                <a:gd name="connsiteY10" fmla="*/ 1402870 h 1402870"/>
                <a:gd name="connsiteX11" fmla="*/ 223796 w 912335"/>
                <a:gd name="connsiteY11" fmla="*/ 1201635 h 1402870"/>
                <a:gd name="connsiteX12" fmla="*/ 218675 w 912335"/>
                <a:gd name="connsiteY12" fmla="*/ 1150844 h 1402870"/>
                <a:gd name="connsiteX13" fmla="*/ 0 w 912335"/>
                <a:gd name="connsiteY13" fmla="*/ 1150844 h 1402870"/>
                <a:gd name="connsiteX14" fmla="*/ 0 w 912335"/>
                <a:gd name="connsiteY14" fmla="*/ 832016 h 1402870"/>
                <a:gd name="connsiteX15" fmla="*/ 14330 w 912335"/>
                <a:gd name="connsiteY15" fmla="*/ 833461 h 1402870"/>
                <a:gd name="connsiteX16" fmla="*/ 266357 w 912335"/>
                <a:gd name="connsiteY16" fmla="*/ 581434 h 1402870"/>
                <a:gd name="connsiteX17" fmla="*/ 14330 w 912335"/>
                <a:gd name="connsiteY17" fmla="*/ 329407 h 1402870"/>
                <a:gd name="connsiteX18" fmla="*/ 0 w 912335"/>
                <a:gd name="connsiteY18" fmla="*/ 330852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335" h="1402870">
                  <a:moveTo>
                    <a:pt x="0" y="0"/>
                  </a:moveTo>
                  <a:lnTo>
                    <a:pt x="912335" y="0"/>
                  </a:lnTo>
                  <a:lnTo>
                    <a:pt x="912335" y="329458"/>
                  </a:lnTo>
                  <a:lnTo>
                    <a:pt x="862035" y="334528"/>
                  </a:lnTo>
                  <a:cubicBezTo>
                    <a:pt x="747190" y="358029"/>
                    <a:pt x="660800" y="459643"/>
                    <a:pt x="660800" y="581435"/>
                  </a:cubicBezTo>
                  <a:cubicBezTo>
                    <a:pt x="660800" y="703227"/>
                    <a:pt x="747190" y="804841"/>
                    <a:pt x="862035" y="828342"/>
                  </a:cubicBezTo>
                  <a:lnTo>
                    <a:pt x="912335" y="833412"/>
                  </a:lnTo>
                  <a:lnTo>
                    <a:pt x="912335" y="1150844"/>
                  </a:lnTo>
                  <a:lnTo>
                    <a:pt x="722729" y="1150844"/>
                  </a:lnTo>
                  <a:lnTo>
                    <a:pt x="717609" y="1201635"/>
                  </a:lnTo>
                  <a:cubicBezTo>
                    <a:pt x="694108" y="1316480"/>
                    <a:pt x="592494" y="1402870"/>
                    <a:pt x="470702" y="1402870"/>
                  </a:cubicBezTo>
                  <a:cubicBezTo>
                    <a:pt x="348910" y="1402870"/>
                    <a:pt x="247296" y="1316480"/>
                    <a:pt x="223796" y="1201635"/>
                  </a:cubicBezTo>
                  <a:lnTo>
                    <a:pt x="218675" y="1150844"/>
                  </a:lnTo>
                  <a:lnTo>
                    <a:pt x="0" y="1150844"/>
                  </a:lnTo>
                  <a:lnTo>
                    <a:pt x="0" y="832016"/>
                  </a:lnTo>
                  <a:lnTo>
                    <a:pt x="14330" y="833461"/>
                  </a:lnTo>
                  <a:cubicBezTo>
                    <a:pt x="153521" y="833461"/>
                    <a:pt x="266357" y="720625"/>
                    <a:pt x="266357" y="581434"/>
                  </a:cubicBezTo>
                  <a:cubicBezTo>
                    <a:pt x="266357" y="442243"/>
                    <a:pt x="153521" y="329407"/>
                    <a:pt x="14330" y="329407"/>
                  </a:cubicBezTo>
                  <a:lnTo>
                    <a:pt x="0" y="3308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E1D17F9E-6440-405F-9067-EFAE2246516B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13B3E827-9689-413C-A42B-8FC2E88D26E7}"/>
                </a:ext>
              </a:extLst>
            </p:cNvPr>
            <p:cNvSpPr/>
            <p:nvPr/>
          </p:nvSpPr>
          <p:spPr>
            <a:xfrm>
              <a:off x="7063447" y="1150842"/>
              <a:ext cx="1166043" cy="1376452"/>
            </a:xfrm>
            <a:custGeom>
              <a:avLst/>
              <a:gdLst>
                <a:gd name="connsiteX0" fmla="*/ 251535 w 1166043"/>
                <a:gd name="connsiteY0" fmla="*/ 0 h 1376452"/>
                <a:gd name="connsiteX1" fmla="*/ 453224 w 1166043"/>
                <a:gd name="connsiteY1" fmla="*/ 0 h 1376452"/>
                <a:gd name="connsiteX2" fmla="*/ 705251 w 1166043"/>
                <a:gd name="connsiteY2" fmla="*/ 252027 h 1376452"/>
                <a:gd name="connsiteX3" fmla="*/ 957278 w 1166043"/>
                <a:gd name="connsiteY3" fmla="*/ 0 h 1376452"/>
                <a:gd name="connsiteX4" fmla="*/ 1166042 w 1166043"/>
                <a:gd name="connsiteY4" fmla="*/ 0 h 1376452"/>
                <a:gd name="connsiteX5" fmla="*/ 1166043 w 1166043"/>
                <a:gd name="connsiteY5" fmla="*/ 0 h 1376452"/>
                <a:gd name="connsiteX6" fmla="*/ 1166043 w 1166043"/>
                <a:gd name="connsiteY6" fmla="*/ 353035 h 1376452"/>
                <a:gd name="connsiteX7" fmla="*/ 1158475 w 1166043"/>
                <a:gd name="connsiteY7" fmla="*/ 352272 h 1376452"/>
                <a:gd name="connsiteX8" fmla="*/ 906448 w 1166043"/>
                <a:gd name="connsiteY8" fmla="*/ 604299 h 1376452"/>
                <a:gd name="connsiteX9" fmla="*/ 1158475 w 1166043"/>
                <a:gd name="connsiteY9" fmla="*/ 856326 h 1376452"/>
                <a:gd name="connsiteX10" fmla="*/ 1166043 w 1166043"/>
                <a:gd name="connsiteY10" fmla="*/ 855563 h 1376452"/>
                <a:gd name="connsiteX11" fmla="*/ 1166043 w 1166043"/>
                <a:gd name="connsiteY11" fmla="*/ 1098009 h 1376452"/>
                <a:gd name="connsiteX12" fmla="*/ 1164958 w 1166043"/>
                <a:gd name="connsiteY12" fmla="*/ 1098009 h 1376452"/>
                <a:gd name="connsiteX13" fmla="*/ 1164958 w 1166043"/>
                <a:gd name="connsiteY13" fmla="*/ 1150844 h 1376452"/>
                <a:gd name="connsiteX14" fmla="*/ 954616 w 1166043"/>
                <a:gd name="connsiteY14" fmla="*/ 1150844 h 1376452"/>
                <a:gd name="connsiteX15" fmla="*/ 952159 w 1166043"/>
                <a:gd name="connsiteY15" fmla="*/ 1175217 h 1376452"/>
                <a:gd name="connsiteX16" fmla="*/ 705252 w 1166043"/>
                <a:gd name="connsiteY16" fmla="*/ 1376452 h 1376452"/>
                <a:gd name="connsiteX17" fmla="*/ 458346 w 1166043"/>
                <a:gd name="connsiteY17" fmla="*/ 1175217 h 1376452"/>
                <a:gd name="connsiteX18" fmla="*/ 455889 w 1166043"/>
                <a:gd name="connsiteY18" fmla="*/ 1150844 h 1376452"/>
                <a:gd name="connsiteX19" fmla="*/ 251535 w 1166043"/>
                <a:gd name="connsiteY19" fmla="*/ 1150844 h 1376452"/>
                <a:gd name="connsiteX20" fmla="*/ 251535 w 1166043"/>
                <a:gd name="connsiteY20" fmla="*/ 856276 h 1376452"/>
                <a:gd name="connsiteX21" fmla="*/ 201234 w 1166043"/>
                <a:gd name="connsiteY21" fmla="*/ 851206 h 1376452"/>
                <a:gd name="connsiteX22" fmla="*/ 0 w 1166043"/>
                <a:gd name="connsiteY22" fmla="*/ 604299 h 1376452"/>
                <a:gd name="connsiteX23" fmla="*/ 201234 w 1166043"/>
                <a:gd name="connsiteY23" fmla="*/ 357392 h 1376452"/>
                <a:gd name="connsiteX24" fmla="*/ 251535 w 1166043"/>
                <a:gd name="connsiteY24" fmla="*/ 352322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6043" h="1376452">
                  <a:moveTo>
                    <a:pt x="251535" y="0"/>
                  </a:moveTo>
                  <a:lnTo>
                    <a:pt x="453224" y="0"/>
                  </a:lnTo>
                  <a:cubicBezTo>
                    <a:pt x="453224" y="139191"/>
                    <a:pt x="566060" y="252027"/>
                    <a:pt x="705251" y="252027"/>
                  </a:cubicBezTo>
                  <a:cubicBezTo>
                    <a:pt x="844442" y="252027"/>
                    <a:pt x="957278" y="139191"/>
                    <a:pt x="957278" y="0"/>
                  </a:cubicBezTo>
                  <a:lnTo>
                    <a:pt x="1166042" y="0"/>
                  </a:lnTo>
                  <a:lnTo>
                    <a:pt x="1166043" y="0"/>
                  </a:lnTo>
                  <a:lnTo>
                    <a:pt x="1166043" y="353035"/>
                  </a:lnTo>
                  <a:lnTo>
                    <a:pt x="1158475" y="352272"/>
                  </a:lnTo>
                  <a:cubicBezTo>
                    <a:pt x="1019284" y="352272"/>
                    <a:pt x="906448" y="465108"/>
                    <a:pt x="906448" y="604299"/>
                  </a:cubicBezTo>
                  <a:cubicBezTo>
                    <a:pt x="906448" y="743490"/>
                    <a:pt x="1019284" y="856326"/>
                    <a:pt x="1158475" y="856326"/>
                  </a:cubicBezTo>
                  <a:lnTo>
                    <a:pt x="1166043" y="855563"/>
                  </a:lnTo>
                  <a:lnTo>
                    <a:pt x="1166043" y="1098009"/>
                  </a:lnTo>
                  <a:lnTo>
                    <a:pt x="1164958" y="1098009"/>
                  </a:lnTo>
                  <a:lnTo>
                    <a:pt x="1164958" y="1150844"/>
                  </a:lnTo>
                  <a:lnTo>
                    <a:pt x="954616" y="1150844"/>
                  </a:lnTo>
                  <a:lnTo>
                    <a:pt x="952159" y="1175217"/>
                  </a:lnTo>
                  <a:cubicBezTo>
                    <a:pt x="928658" y="1290062"/>
                    <a:pt x="827044" y="1376452"/>
                    <a:pt x="705252" y="1376452"/>
                  </a:cubicBezTo>
                  <a:cubicBezTo>
                    <a:pt x="583460" y="1376452"/>
                    <a:pt x="481846" y="1290062"/>
                    <a:pt x="458346" y="1175217"/>
                  </a:cubicBezTo>
                  <a:lnTo>
                    <a:pt x="455889" y="1150844"/>
                  </a:lnTo>
                  <a:lnTo>
                    <a:pt x="251535" y="1150844"/>
                  </a:lnTo>
                  <a:lnTo>
                    <a:pt x="251535" y="856276"/>
                  </a:lnTo>
                  <a:lnTo>
                    <a:pt x="201234" y="851206"/>
                  </a:lnTo>
                  <a:cubicBezTo>
                    <a:pt x="86390" y="827705"/>
                    <a:pt x="0" y="726091"/>
                    <a:pt x="0" y="604299"/>
                  </a:cubicBezTo>
                  <a:cubicBezTo>
                    <a:pt x="0" y="482507"/>
                    <a:pt x="86390" y="380893"/>
                    <a:pt x="201234" y="357392"/>
                  </a:cubicBezTo>
                  <a:lnTo>
                    <a:pt x="251535" y="3523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2E7D6865-D3FE-4D91-836C-199ADE62F886}"/>
                </a:ext>
              </a:extLst>
            </p:cNvPr>
            <p:cNvSpPr/>
            <p:nvPr/>
          </p:nvSpPr>
          <p:spPr>
            <a:xfrm>
              <a:off x="7313897" y="3146715"/>
              <a:ext cx="914508" cy="1659138"/>
            </a:xfrm>
            <a:custGeom>
              <a:avLst/>
              <a:gdLst>
                <a:gd name="connsiteX0" fmla="*/ 454802 w 914508"/>
                <a:gd name="connsiteY0" fmla="*/ 0 h 1659138"/>
                <a:gd name="connsiteX1" fmla="*/ 706829 w 914508"/>
                <a:gd name="connsiteY1" fmla="*/ 252027 h 1659138"/>
                <a:gd name="connsiteX2" fmla="*/ 706733 w 914508"/>
                <a:gd name="connsiteY2" fmla="*/ 252980 h 1659138"/>
                <a:gd name="connsiteX3" fmla="*/ 914507 w 914508"/>
                <a:gd name="connsiteY3" fmla="*/ 252980 h 1659138"/>
                <a:gd name="connsiteX4" fmla="*/ 914507 w 914508"/>
                <a:gd name="connsiteY4" fmla="*/ 605607 h 1659138"/>
                <a:gd name="connsiteX5" fmla="*/ 908024 w 914508"/>
                <a:gd name="connsiteY5" fmla="*/ 604298 h 1659138"/>
                <a:gd name="connsiteX6" fmla="*/ 655997 w 914508"/>
                <a:gd name="connsiteY6" fmla="*/ 856325 h 1659138"/>
                <a:gd name="connsiteX7" fmla="*/ 908024 w 914508"/>
                <a:gd name="connsiteY7" fmla="*/ 1108352 h 1659138"/>
                <a:gd name="connsiteX8" fmla="*/ 914507 w 914508"/>
                <a:gd name="connsiteY8" fmla="*/ 1107043 h 1659138"/>
                <a:gd name="connsiteX9" fmla="*/ 914507 w 914508"/>
                <a:gd name="connsiteY9" fmla="*/ 1403823 h 1659138"/>
                <a:gd name="connsiteX10" fmla="*/ 914508 w 914508"/>
                <a:gd name="connsiteY10" fmla="*/ 1403823 h 1659138"/>
                <a:gd name="connsiteX11" fmla="*/ 914508 w 914508"/>
                <a:gd name="connsiteY11" fmla="*/ 1403824 h 1659138"/>
                <a:gd name="connsiteX12" fmla="*/ 689492 w 914508"/>
                <a:gd name="connsiteY12" fmla="*/ 1403824 h 1659138"/>
                <a:gd name="connsiteX13" fmla="*/ 689823 w 914508"/>
                <a:gd name="connsiteY13" fmla="*/ 1407111 h 1659138"/>
                <a:gd name="connsiteX14" fmla="*/ 437796 w 914508"/>
                <a:gd name="connsiteY14" fmla="*/ 1659138 h 1659138"/>
                <a:gd name="connsiteX15" fmla="*/ 185769 w 914508"/>
                <a:gd name="connsiteY15" fmla="*/ 1407111 h 1659138"/>
                <a:gd name="connsiteX16" fmla="*/ 186101 w 914508"/>
                <a:gd name="connsiteY16" fmla="*/ 1403824 h 1659138"/>
                <a:gd name="connsiteX17" fmla="*/ 2171 w 914508"/>
                <a:gd name="connsiteY17" fmla="*/ 1403824 h 1659138"/>
                <a:gd name="connsiteX18" fmla="*/ 2171 w 914508"/>
                <a:gd name="connsiteY18" fmla="*/ 1108293 h 1659138"/>
                <a:gd name="connsiteX19" fmla="*/ 52370 w 914508"/>
                <a:gd name="connsiteY19" fmla="*/ 1103233 h 1659138"/>
                <a:gd name="connsiteX20" fmla="*/ 253604 w 914508"/>
                <a:gd name="connsiteY20" fmla="*/ 856326 h 1659138"/>
                <a:gd name="connsiteX21" fmla="*/ 52370 w 914508"/>
                <a:gd name="connsiteY21" fmla="*/ 609419 h 1659138"/>
                <a:gd name="connsiteX22" fmla="*/ 2171 w 914508"/>
                <a:gd name="connsiteY22" fmla="*/ 604359 h 1659138"/>
                <a:gd name="connsiteX23" fmla="*/ 2171 w 914508"/>
                <a:gd name="connsiteY23" fmla="*/ 252981 h 1659138"/>
                <a:gd name="connsiteX24" fmla="*/ 0 w 914508"/>
                <a:gd name="connsiteY24" fmla="*/ 252981 h 1659138"/>
                <a:gd name="connsiteX25" fmla="*/ 0 w 914508"/>
                <a:gd name="connsiteY25" fmla="*/ 252980 h 1659138"/>
                <a:gd name="connsiteX26" fmla="*/ 202871 w 914508"/>
                <a:gd name="connsiteY26" fmla="*/ 252980 h 1659138"/>
                <a:gd name="connsiteX27" fmla="*/ 202775 w 914508"/>
                <a:gd name="connsiteY27" fmla="*/ 252027 h 1659138"/>
                <a:gd name="connsiteX28" fmla="*/ 454802 w 914508"/>
                <a:gd name="connsiteY28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508" h="1659138">
                  <a:moveTo>
                    <a:pt x="454802" y="0"/>
                  </a:moveTo>
                  <a:cubicBezTo>
                    <a:pt x="593993" y="0"/>
                    <a:pt x="706829" y="112836"/>
                    <a:pt x="706829" y="252027"/>
                  </a:cubicBezTo>
                  <a:lnTo>
                    <a:pt x="706733" y="252980"/>
                  </a:lnTo>
                  <a:lnTo>
                    <a:pt x="914507" y="252980"/>
                  </a:lnTo>
                  <a:lnTo>
                    <a:pt x="914507" y="605607"/>
                  </a:lnTo>
                  <a:lnTo>
                    <a:pt x="908024" y="604298"/>
                  </a:lnTo>
                  <a:cubicBezTo>
                    <a:pt x="768833" y="604298"/>
                    <a:pt x="655997" y="717134"/>
                    <a:pt x="655997" y="856325"/>
                  </a:cubicBezTo>
                  <a:cubicBezTo>
                    <a:pt x="655997" y="995516"/>
                    <a:pt x="768833" y="1108352"/>
                    <a:pt x="908024" y="1108352"/>
                  </a:cubicBezTo>
                  <a:lnTo>
                    <a:pt x="914507" y="1107043"/>
                  </a:lnTo>
                  <a:lnTo>
                    <a:pt x="914507" y="1403823"/>
                  </a:lnTo>
                  <a:lnTo>
                    <a:pt x="914508" y="1403823"/>
                  </a:lnTo>
                  <a:lnTo>
                    <a:pt x="914508" y="1403824"/>
                  </a:lnTo>
                  <a:lnTo>
                    <a:pt x="689492" y="1403824"/>
                  </a:lnTo>
                  <a:lnTo>
                    <a:pt x="689823" y="1407111"/>
                  </a:lnTo>
                  <a:cubicBezTo>
                    <a:pt x="689823" y="1546302"/>
                    <a:pt x="576987" y="1659138"/>
                    <a:pt x="437796" y="1659138"/>
                  </a:cubicBezTo>
                  <a:cubicBezTo>
                    <a:pt x="298605" y="1659138"/>
                    <a:pt x="185769" y="1546302"/>
                    <a:pt x="185769" y="1407111"/>
                  </a:cubicBezTo>
                  <a:lnTo>
                    <a:pt x="186101" y="1403824"/>
                  </a:lnTo>
                  <a:lnTo>
                    <a:pt x="2171" y="1403824"/>
                  </a:lnTo>
                  <a:lnTo>
                    <a:pt x="2171" y="1108293"/>
                  </a:lnTo>
                  <a:lnTo>
                    <a:pt x="52370" y="1103233"/>
                  </a:lnTo>
                  <a:cubicBezTo>
                    <a:pt x="167214" y="1079732"/>
                    <a:pt x="253604" y="978118"/>
                    <a:pt x="253604" y="856326"/>
                  </a:cubicBezTo>
                  <a:cubicBezTo>
                    <a:pt x="253604" y="734534"/>
                    <a:pt x="167214" y="632920"/>
                    <a:pt x="52370" y="609419"/>
                  </a:cubicBezTo>
                  <a:lnTo>
                    <a:pt x="2171" y="604359"/>
                  </a:lnTo>
                  <a:lnTo>
                    <a:pt x="2171" y="252981"/>
                  </a:lnTo>
                  <a:lnTo>
                    <a:pt x="0" y="252981"/>
                  </a:lnTo>
                  <a:lnTo>
                    <a:pt x="0" y="252980"/>
                  </a:lnTo>
                  <a:lnTo>
                    <a:pt x="202871" y="252980"/>
                  </a:lnTo>
                  <a:lnTo>
                    <a:pt x="202775" y="252027"/>
                  </a:lnTo>
                  <a:cubicBezTo>
                    <a:pt x="202775" y="112836"/>
                    <a:pt x="315611" y="0"/>
                    <a:pt x="45480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D60E64BD-9AF9-4363-A1B5-0FF951D27F1B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C0CAC46-4F38-4C15-A98E-D6CDEACB9CB5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FE271D4-EBC1-4E01-A9AA-4D308349A1B9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B2B39342-85B6-433D-84CB-FCA175B5D848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C53FBC13-AB7F-47F9-AFE6-8C5413CCF343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F46E70E8-969C-461E-B8C5-1896DB29591D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61D6EFE1-C2EB-421A-BF3F-8AD7156F4E31}"/>
                </a:ext>
              </a:extLst>
            </p:cNvPr>
            <p:cNvSpPr/>
            <p:nvPr/>
          </p:nvSpPr>
          <p:spPr>
            <a:xfrm>
              <a:off x="7063446" y="2301686"/>
              <a:ext cx="1410502" cy="1098008"/>
            </a:xfrm>
            <a:custGeom>
              <a:avLst/>
              <a:gdLst>
                <a:gd name="connsiteX0" fmla="*/ 250450 w 1410502"/>
                <a:gd name="connsiteY0" fmla="*/ 0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78847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26011 h 1098008"/>
                <a:gd name="connsiteX1" fmla="*/ 251536 w 1410502"/>
                <a:gd name="connsiteY1" fmla="*/ 0 h 1098008"/>
                <a:gd name="connsiteX2" fmla="*/ 455890 w 1410502"/>
                <a:gd name="connsiteY2" fmla="*/ 0 h 1098008"/>
                <a:gd name="connsiteX3" fmla="*/ 458347 w 1410502"/>
                <a:gd name="connsiteY3" fmla="*/ 24373 h 1098008"/>
                <a:gd name="connsiteX4" fmla="*/ 705253 w 1410502"/>
                <a:gd name="connsiteY4" fmla="*/ 225608 h 1098008"/>
                <a:gd name="connsiteX5" fmla="*/ 952160 w 1410502"/>
                <a:gd name="connsiteY5" fmla="*/ 24373 h 1098008"/>
                <a:gd name="connsiteX6" fmla="*/ 954617 w 1410502"/>
                <a:gd name="connsiteY6" fmla="*/ 0 h 1098008"/>
                <a:gd name="connsiteX7" fmla="*/ 1164958 w 1410502"/>
                <a:gd name="connsiteY7" fmla="*/ 0 h 1098008"/>
                <a:gd name="connsiteX8" fmla="*/ 1164958 w 1410502"/>
                <a:gd name="connsiteY8" fmla="*/ 326506 h 1098008"/>
                <a:gd name="connsiteX9" fmla="*/ 1209268 w 1410502"/>
                <a:gd name="connsiteY9" fmla="*/ 330972 h 1098008"/>
                <a:gd name="connsiteX10" fmla="*/ 1410502 w 1410502"/>
                <a:gd name="connsiteY10" fmla="*/ 577879 h 1098008"/>
                <a:gd name="connsiteX11" fmla="*/ 1209268 w 1410502"/>
                <a:gd name="connsiteY11" fmla="*/ 824786 h 1098008"/>
                <a:gd name="connsiteX12" fmla="*/ 1164958 w 1410502"/>
                <a:gd name="connsiteY12" fmla="*/ 829253 h 1098008"/>
                <a:gd name="connsiteX13" fmla="*/ 1164958 w 1410502"/>
                <a:gd name="connsiteY13" fmla="*/ 1098008 h 1098008"/>
                <a:gd name="connsiteX14" fmla="*/ 957184 w 1410502"/>
                <a:gd name="connsiteY14" fmla="*/ 1098008 h 1098008"/>
                <a:gd name="connsiteX15" fmla="*/ 957280 w 1410502"/>
                <a:gd name="connsiteY15" fmla="*/ 1097056 h 1098008"/>
                <a:gd name="connsiteX16" fmla="*/ 705253 w 1410502"/>
                <a:gd name="connsiteY16" fmla="*/ 845029 h 1098008"/>
                <a:gd name="connsiteX17" fmla="*/ 453226 w 1410502"/>
                <a:gd name="connsiteY17" fmla="*/ 1097056 h 1098008"/>
                <a:gd name="connsiteX18" fmla="*/ 453322 w 1410502"/>
                <a:gd name="connsiteY18" fmla="*/ 1098008 h 1098008"/>
                <a:gd name="connsiteX19" fmla="*/ 250450 w 1410502"/>
                <a:gd name="connsiteY19" fmla="*/ 1098008 h 1098008"/>
                <a:gd name="connsiteX20" fmla="*/ 250450 w 1410502"/>
                <a:gd name="connsiteY20" fmla="*/ 829747 h 1098008"/>
                <a:gd name="connsiteX21" fmla="*/ 201235 w 1410502"/>
                <a:gd name="connsiteY21" fmla="*/ 824786 h 1098008"/>
                <a:gd name="connsiteX22" fmla="*/ 0 w 1410502"/>
                <a:gd name="connsiteY22" fmla="*/ 577879 h 1098008"/>
                <a:gd name="connsiteX23" fmla="*/ 201235 w 1410502"/>
                <a:gd name="connsiteY23" fmla="*/ 330972 h 1098008"/>
                <a:gd name="connsiteX24" fmla="*/ 250450 w 1410502"/>
                <a:gd name="connsiteY24" fmla="*/ 326011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2" h="1098008">
                  <a:moveTo>
                    <a:pt x="250450" y="326011"/>
                  </a:moveTo>
                  <a:lnTo>
                    <a:pt x="251536" y="0"/>
                  </a:lnTo>
                  <a:lnTo>
                    <a:pt x="455890" y="0"/>
                  </a:lnTo>
                  <a:lnTo>
                    <a:pt x="458347" y="24373"/>
                  </a:lnTo>
                  <a:cubicBezTo>
                    <a:pt x="481847" y="139218"/>
                    <a:pt x="583461" y="225608"/>
                    <a:pt x="705253" y="225608"/>
                  </a:cubicBezTo>
                  <a:cubicBezTo>
                    <a:pt x="827045" y="225608"/>
                    <a:pt x="928659" y="139218"/>
                    <a:pt x="952160" y="24373"/>
                  </a:cubicBezTo>
                  <a:lnTo>
                    <a:pt x="954617" y="0"/>
                  </a:lnTo>
                  <a:lnTo>
                    <a:pt x="1164958" y="0"/>
                  </a:lnTo>
                  <a:lnTo>
                    <a:pt x="1164958" y="326506"/>
                  </a:lnTo>
                  <a:lnTo>
                    <a:pt x="1209268" y="330972"/>
                  </a:lnTo>
                  <a:cubicBezTo>
                    <a:pt x="1324112" y="354473"/>
                    <a:pt x="1410502" y="456087"/>
                    <a:pt x="1410502" y="577879"/>
                  </a:cubicBezTo>
                  <a:cubicBezTo>
                    <a:pt x="1410502" y="699671"/>
                    <a:pt x="1324112" y="801285"/>
                    <a:pt x="1209268" y="824786"/>
                  </a:cubicBezTo>
                  <a:lnTo>
                    <a:pt x="1164958" y="829253"/>
                  </a:lnTo>
                  <a:lnTo>
                    <a:pt x="1164958" y="1098008"/>
                  </a:lnTo>
                  <a:lnTo>
                    <a:pt x="957184" y="1098008"/>
                  </a:lnTo>
                  <a:cubicBezTo>
                    <a:pt x="957216" y="1097691"/>
                    <a:pt x="957248" y="1097373"/>
                    <a:pt x="957280" y="1097056"/>
                  </a:cubicBezTo>
                  <a:cubicBezTo>
                    <a:pt x="957280" y="957865"/>
                    <a:pt x="844444" y="845029"/>
                    <a:pt x="705253" y="845029"/>
                  </a:cubicBezTo>
                  <a:cubicBezTo>
                    <a:pt x="566062" y="845029"/>
                    <a:pt x="453226" y="957865"/>
                    <a:pt x="453226" y="1097056"/>
                  </a:cubicBezTo>
                  <a:cubicBezTo>
                    <a:pt x="453258" y="1097373"/>
                    <a:pt x="453290" y="1097691"/>
                    <a:pt x="453322" y="1098008"/>
                  </a:cubicBezTo>
                  <a:lnTo>
                    <a:pt x="250450" y="1098008"/>
                  </a:lnTo>
                  <a:lnTo>
                    <a:pt x="250450" y="829747"/>
                  </a:lnTo>
                  <a:lnTo>
                    <a:pt x="201235" y="824786"/>
                  </a:lnTo>
                  <a:cubicBezTo>
                    <a:pt x="86390" y="801285"/>
                    <a:pt x="0" y="699671"/>
                    <a:pt x="0" y="577879"/>
                  </a:cubicBezTo>
                  <a:cubicBezTo>
                    <a:pt x="0" y="456087"/>
                    <a:pt x="86390" y="354473"/>
                    <a:pt x="201235" y="330972"/>
                  </a:cubicBezTo>
                  <a:lnTo>
                    <a:pt x="250450" y="32601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051F65E-9867-4758-A008-8953A73FF208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A82AD32D-4F59-4F32-98B1-181E7ACD76D3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C7D125F4-C428-406C-9031-03E441AC9BF6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99147DE-CEB0-4E86-81DB-395C0A314DF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09F49A34-0F94-4AC9-924D-C9F3A9199500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97EB84B5-489D-4324-8288-F5B42540D1C6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91AF374-DCD4-490A-904F-F4B2C52F4B3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62F051F8-0DCB-4684-B5A7-F5C279B12C2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86C142C2-8913-4353-A4DB-CD83E8543BE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8AAA4C7D-BE8F-4F67-8DA0-CE530B1F497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4362EA-7E8D-4408-9935-64DA63E2FAB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6C455271-0478-4E64-8E09-AF09FA9510E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EA015F51-4D23-4480-872B-7D7720A2814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F1CDC91B-E6EE-4C36-B966-1C7776E07B2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B54E35F-A143-483B-8B3B-42F6A24C2BE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A542BED1-4071-4B14-9688-E01E1E4CB5A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8CA54D1-ADBB-4731-A493-D56729A1DDE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8E0C8DE-BA93-44F9-A7D7-0DCCB6C2B18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C900157-52CB-4451-89D3-414FC01F098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C2EE4A5-B45C-4AAB-94CD-DEA3E09C4F6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EA5F5738-CDD6-4E6A-BA69-A3417DD5767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272C93CA-CA87-4D41-98F2-042048FFED23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4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1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9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3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7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2100"/>
                            </p:stCondLst>
                            <p:childTnLst>
                              <p:par>
                                <p:cTn id="15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17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780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900"/>
                            </p:stCondLst>
                            <p:childTnLst>
                              <p:par>
                                <p:cTn id="19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4100"/>
                            </p:stCondLst>
                            <p:childTnLst>
                              <p:par>
                                <p:cTn id="20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7200"/>
                            </p:stCondLst>
                            <p:childTnLst>
                              <p:par>
                                <p:cTn id="2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73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40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3600"/>
                            </p:stCondLst>
                            <p:childTnLst>
                              <p:par>
                                <p:cTn id="2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3700"/>
                            </p:stCondLst>
                            <p:childTnLst>
                              <p:par>
                                <p:cTn id="23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6800"/>
                            </p:stCondLst>
                            <p:childTnLst>
                              <p:par>
                                <p:cTn id="2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6900"/>
                            </p:stCondLst>
                            <p:childTnLst>
                              <p:par>
                                <p:cTn id="2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euerwerk">
            <a:hlinkClick r:id="" action="ppaction://media"/>
            <a:extLst>
              <a:ext uri="{FF2B5EF4-FFF2-40B4-BE49-F238E27FC236}">
                <a16:creationId xmlns:a16="http://schemas.microsoft.com/office/drawing/2014/main" id="{18FBFFEC-1847-4021-A945-A1027380FC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6532" y="-206490"/>
            <a:ext cx="9577064" cy="72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C64976E-75F4-4B0D-ABB3-83A7F579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64904"/>
            <a:ext cx="8784976" cy="28367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34BAC679-E682-4D10-971C-ADBC23D1BA8B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723DC61-A06D-4504-98A7-F4336F534A0D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7112AD9-38A8-4ED5-B2B2-D49CDCD1C8B0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4D6E94A-DC7B-4F0F-8DDF-5915F42E7CB8}"/>
              </a:ext>
            </a:extLst>
          </p:cNvPr>
          <p:cNvSpPr/>
          <p:nvPr/>
        </p:nvSpPr>
        <p:spPr>
          <a:xfrm>
            <a:off x="662646" y="2301687"/>
            <a:ext cx="1426405" cy="1098008"/>
          </a:xfrm>
          <a:custGeom>
            <a:avLst/>
            <a:gdLst>
              <a:gd name="connsiteX0" fmla="*/ 251862 w 1426405"/>
              <a:gd name="connsiteY0" fmla="*/ 0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78704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405" h="1098008">
                <a:moveTo>
                  <a:pt x="251862" y="325868"/>
                </a:moveTo>
                <a:cubicBezTo>
                  <a:pt x="252405" y="162934"/>
                  <a:pt x="252405" y="162934"/>
                  <a:pt x="252949" y="0"/>
                </a:cubicBezTo>
                <a:lnTo>
                  <a:pt x="466988" y="0"/>
                </a:lnTo>
                <a:lnTo>
                  <a:pt x="469445" y="24372"/>
                </a:lnTo>
                <a:cubicBezTo>
                  <a:pt x="492946" y="139217"/>
                  <a:pt x="594560" y="225607"/>
                  <a:pt x="716352" y="225607"/>
                </a:cubicBezTo>
                <a:cubicBezTo>
                  <a:pt x="838144" y="225607"/>
                  <a:pt x="939758" y="139217"/>
                  <a:pt x="963259" y="24372"/>
                </a:cubicBezTo>
                <a:lnTo>
                  <a:pt x="965716" y="0"/>
                </a:lnTo>
                <a:lnTo>
                  <a:pt x="1166370" y="0"/>
                </a:lnTo>
                <a:lnTo>
                  <a:pt x="1166370" y="326658"/>
                </a:lnTo>
                <a:lnTo>
                  <a:pt x="1174378" y="325851"/>
                </a:lnTo>
                <a:cubicBezTo>
                  <a:pt x="1313569" y="325851"/>
                  <a:pt x="1426405" y="438687"/>
                  <a:pt x="1426405" y="577878"/>
                </a:cubicBezTo>
                <a:cubicBezTo>
                  <a:pt x="1426405" y="717069"/>
                  <a:pt x="1313569" y="829905"/>
                  <a:pt x="1174378" y="829905"/>
                </a:cubicBezTo>
                <a:lnTo>
                  <a:pt x="1166370" y="829098"/>
                </a:lnTo>
                <a:lnTo>
                  <a:pt x="1166370" y="1098008"/>
                </a:lnTo>
                <a:lnTo>
                  <a:pt x="251862" y="1098008"/>
                </a:lnTo>
                <a:lnTo>
                  <a:pt x="251862" y="829888"/>
                </a:lnTo>
                <a:lnTo>
                  <a:pt x="201235" y="824785"/>
                </a:lnTo>
                <a:cubicBezTo>
                  <a:pt x="86390" y="801284"/>
                  <a:pt x="0" y="699670"/>
                  <a:pt x="0" y="577878"/>
                </a:cubicBezTo>
                <a:cubicBezTo>
                  <a:pt x="0" y="456086"/>
                  <a:pt x="86390" y="354472"/>
                  <a:pt x="201235" y="330971"/>
                </a:cubicBezTo>
                <a:lnTo>
                  <a:pt x="251862" y="3258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C535C06-5A4F-4DF7-8521-0F9EFE63A38E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21B3898B-B143-4022-B8B3-59E30D7F5294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7A2D1252-F0F6-47D8-98AE-96941F6663D1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5B94924B-77C4-4DE0-8266-B7C6F8D9160C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522F6882-508B-49E7-9395-D6C083293548}"/>
              </a:ext>
            </a:extLst>
          </p:cNvPr>
          <p:cNvSpPr/>
          <p:nvPr/>
        </p:nvSpPr>
        <p:spPr>
          <a:xfrm>
            <a:off x="914508" y="3146715"/>
            <a:ext cx="914508" cy="1403825"/>
          </a:xfrm>
          <a:custGeom>
            <a:avLst/>
            <a:gdLst>
              <a:gd name="connsiteX0" fmla="*/ 464490 w 914508"/>
              <a:gd name="connsiteY0" fmla="*/ 0 h 1403825"/>
              <a:gd name="connsiteX1" fmla="*/ 716517 w 914508"/>
              <a:gd name="connsiteY1" fmla="*/ 252027 h 1403825"/>
              <a:gd name="connsiteX2" fmla="*/ 716421 w 914508"/>
              <a:gd name="connsiteY2" fmla="*/ 252981 h 1403825"/>
              <a:gd name="connsiteX3" fmla="*/ 914508 w 914508"/>
              <a:gd name="connsiteY3" fmla="*/ 252981 h 1403825"/>
              <a:gd name="connsiteX4" fmla="*/ 914508 w 914508"/>
              <a:gd name="connsiteY4" fmla="*/ 605105 h 1403825"/>
              <a:gd name="connsiteX5" fmla="*/ 871724 w 914508"/>
              <a:gd name="connsiteY5" fmla="*/ 609418 h 1403825"/>
              <a:gd name="connsiteX6" fmla="*/ 670489 w 914508"/>
              <a:gd name="connsiteY6" fmla="*/ 856325 h 1403825"/>
              <a:gd name="connsiteX7" fmla="*/ 871724 w 914508"/>
              <a:gd name="connsiteY7" fmla="*/ 1103232 h 1403825"/>
              <a:gd name="connsiteX8" fmla="*/ 914508 w 914508"/>
              <a:gd name="connsiteY8" fmla="*/ 1107545 h 1403825"/>
              <a:gd name="connsiteX9" fmla="*/ 914508 w 914508"/>
              <a:gd name="connsiteY9" fmla="*/ 1403825 h 1403825"/>
              <a:gd name="connsiteX10" fmla="*/ 914507 w 914508"/>
              <a:gd name="connsiteY10" fmla="*/ 1403825 h 1403825"/>
              <a:gd name="connsiteX11" fmla="*/ 914507 w 914508"/>
              <a:gd name="connsiteY11" fmla="*/ 1403823 h 1403825"/>
              <a:gd name="connsiteX12" fmla="*/ 699179 w 914508"/>
              <a:gd name="connsiteY12" fmla="*/ 1403823 h 1403825"/>
              <a:gd name="connsiteX13" fmla="*/ 694390 w 914508"/>
              <a:gd name="connsiteY13" fmla="*/ 1356317 h 1403825"/>
              <a:gd name="connsiteX14" fmla="*/ 447483 w 914508"/>
              <a:gd name="connsiteY14" fmla="*/ 1155083 h 1403825"/>
              <a:gd name="connsiteX15" fmla="*/ 200576 w 914508"/>
              <a:gd name="connsiteY15" fmla="*/ 1356317 h 1403825"/>
              <a:gd name="connsiteX16" fmla="*/ 195787 w 914508"/>
              <a:gd name="connsiteY16" fmla="*/ 1403823 h 1403825"/>
              <a:gd name="connsiteX17" fmla="*/ 0 w 914508"/>
              <a:gd name="connsiteY17" fmla="*/ 1403823 h 1403825"/>
              <a:gd name="connsiteX18" fmla="*/ 0 w 914508"/>
              <a:gd name="connsiteY18" fmla="*/ 1108337 h 1403825"/>
              <a:gd name="connsiteX19" fmla="*/ 164 w 914508"/>
              <a:gd name="connsiteY19" fmla="*/ 1108353 h 1403825"/>
              <a:gd name="connsiteX20" fmla="*/ 252191 w 914508"/>
              <a:gd name="connsiteY20" fmla="*/ 856326 h 1403825"/>
              <a:gd name="connsiteX21" fmla="*/ 164 w 914508"/>
              <a:gd name="connsiteY21" fmla="*/ 604299 h 1403825"/>
              <a:gd name="connsiteX22" fmla="*/ 0 w 914508"/>
              <a:gd name="connsiteY22" fmla="*/ 604316 h 1403825"/>
              <a:gd name="connsiteX23" fmla="*/ 0 w 914508"/>
              <a:gd name="connsiteY23" fmla="*/ 252981 h 1403825"/>
              <a:gd name="connsiteX24" fmla="*/ 212559 w 914508"/>
              <a:gd name="connsiteY24" fmla="*/ 252981 h 1403825"/>
              <a:gd name="connsiteX25" fmla="*/ 212463 w 914508"/>
              <a:gd name="connsiteY25" fmla="*/ 252027 h 1403825"/>
              <a:gd name="connsiteX26" fmla="*/ 464490 w 914508"/>
              <a:gd name="connsiteY26" fmla="*/ 0 h 14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3825">
                <a:moveTo>
                  <a:pt x="464490" y="0"/>
                </a:moveTo>
                <a:cubicBezTo>
                  <a:pt x="603681" y="0"/>
                  <a:pt x="716517" y="112836"/>
                  <a:pt x="716517" y="252027"/>
                </a:cubicBezTo>
                <a:lnTo>
                  <a:pt x="716421" y="252981"/>
                </a:lnTo>
                <a:lnTo>
                  <a:pt x="914508" y="252981"/>
                </a:lnTo>
                <a:lnTo>
                  <a:pt x="914508" y="605105"/>
                </a:lnTo>
                <a:lnTo>
                  <a:pt x="871724" y="609418"/>
                </a:lnTo>
                <a:cubicBezTo>
                  <a:pt x="756879" y="632919"/>
                  <a:pt x="670489" y="734533"/>
                  <a:pt x="670489" y="856325"/>
                </a:cubicBezTo>
                <a:cubicBezTo>
                  <a:pt x="670489" y="978117"/>
                  <a:pt x="756879" y="1079731"/>
                  <a:pt x="871724" y="1103232"/>
                </a:cubicBezTo>
                <a:lnTo>
                  <a:pt x="914508" y="1107545"/>
                </a:lnTo>
                <a:lnTo>
                  <a:pt x="914508" y="1403825"/>
                </a:lnTo>
                <a:lnTo>
                  <a:pt x="914507" y="1403825"/>
                </a:lnTo>
                <a:lnTo>
                  <a:pt x="914507" y="1403823"/>
                </a:lnTo>
                <a:lnTo>
                  <a:pt x="699179" y="1403823"/>
                </a:lnTo>
                <a:lnTo>
                  <a:pt x="694390" y="1356317"/>
                </a:lnTo>
                <a:cubicBezTo>
                  <a:pt x="670889" y="1241473"/>
                  <a:pt x="569275" y="1155083"/>
                  <a:pt x="447483" y="1155083"/>
                </a:cubicBezTo>
                <a:cubicBezTo>
                  <a:pt x="325691" y="1155083"/>
                  <a:pt x="224077" y="1241473"/>
                  <a:pt x="200576" y="1356317"/>
                </a:cubicBezTo>
                <a:lnTo>
                  <a:pt x="195787" y="1403823"/>
                </a:lnTo>
                <a:lnTo>
                  <a:pt x="0" y="1403823"/>
                </a:lnTo>
                <a:lnTo>
                  <a:pt x="0" y="1108337"/>
                </a:lnTo>
                <a:lnTo>
                  <a:pt x="164" y="1108353"/>
                </a:lnTo>
                <a:cubicBezTo>
                  <a:pt x="139355" y="1108353"/>
                  <a:pt x="252191" y="995517"/>
                  <a:pt x="252191" y="856326"/>
                </a:cubicBezTo>
                <a:cubicBezTo>
                  <a:pt x="252191" y="717135"/>
                  <a:pt x="139355" y="604299"/>
                  <a:pt x="164" y="604299"/>
                </a:cubicBezTo>
                <a:lnTo>
                  <a:pt x="0" y="604316"/>
                </a:lnTo>
                <a:lnTo>
                  <a:pt x="0" y="252981"/>
                </a:lnTo>
                <a:lnTo>
                  <a:pt x="212559" y="252981"/>
                </a:lnTo>
                <a:lnTo>
                  <a:pt x="212463" y="252027"/>
                </a:lnTo>
                <a:cubicBezTo>
                  <a:pt x="212463" y="112836"/>
                  <a:pt x="325299" y="0"/>
                  <a:pt x="46449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80C1F840-917E-465D-AFB0-694C51359C75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36F7E29E-7DD7-45EF-B286-53F692E678F5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740D503-719B-4901-B45D-C449C11232B5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B3A90C72-FD3C-4AAE-BF38-B48784BCAA29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3B51B10-4A34-4C2F-AD4A-400EA0FCCE71}"/>
              </a:ext>
            </a:extLst>
          </p:cNvPr>
          <p:cNvSpPr/>
          <p:nvPr/>
        </p:nvSpPr>
        <p:spPr>
          <a:xfrm>
            <a:off x="7313897" y="3146715"/>
            <a:ext cx="914508" cy="1659138"/>
          </a:xfrm>
          <a:custGeom>
            <a:avLst/>
            <a:gdLst>
              <a:gd name="connsiteX0" fmla="*/ 454802 w 914508"/>
              <a:gd name="connsiteY0" fmla="*/ 0 h 1659138"/>
              <a:gd name="connsiteX1" fmla="*/ 706829 w 914508"/>
              <a:gd name="connsiteY1" fmla="*/ 252027 h 1659138"/>
              <a:gd name="connsiteX2" fmla="*/ 706733 w 914508"/>
              <a:gd name="connsiteY2" fmla="*/ 252980 h 1659138"/>
              <a:gd name="connsiteX3" fmla="*/ 914507 w 914508"/>
              <a:gd name="connsiteY3" fmla="*/ 252980 h 1659138"/>
              <a:gd name="connsiteX4" fmla="*/ 914507 w 914508"/>
              <a:gd name="connsiteY4" fmla="*/ 605607 h 1659138"/>
              <a:gd name="connsiteX5" fmla="*/ 908024 w 914508"/>
              <a:gd name="connsiteY5" fmla="*/ 604298 h 1659138"/>
              <a:gd name="connsiteX6" fmla="*/ 655997 w 914508"/>
              <a:gd name="connsiteY6" fmla="*/ 856325 h 1659138"/>
              <a:gd name="connsiteX7" fmla="*/ 908024 w 914508"/>
              <a:gd name="connsiteY7" fmla="*/ 1108352 h 1659138"/>
              <a:gd name="connsiteX8" fmla="*/ 914507 w 914508"/>
              <a:gd name="connsiteY8" fmla="*/ 1107043 h 1659138"/>
              <a:gd name="connsiteX9" fmla="*/ 914507 w 914508"/>
              <a:gd name="connsiteY9" fmla="*/ 1403823 h 1659138"/>
              <a:gd name="connsiteX10" fmla="*/ 914508 w 914508"/>
              <a:gd name="connsiteY10" fmla="*/ 1403823 h 1659138"/>
              <a:gd name="connsiteX11" fmla="*/ 914508 w 914508"/>
              <a:gd name="connsiteY11" fmla="*/ 1403824 h 1659138"/>
              <a:gd name="connsiteX12" fmla="*/ 689492 w 914508"/>
              <a:gd name="connsiteY12" fmla="*/ 1403824 h 1659138"/>
              <a:gd name="connsiteX13" fmla="*/ 689823 w 914508"/>
              <a:gd name="connsiteY13" fmla="*/ 1407111 h 1659138"/>
              <a:gd name="connsiteX14" fmla="*/ 437796 w 914508"/>
              <a:gd name="connsiteY14" fmla="*/ 1659138 h 1659138"/>
              <a:gd name="connsiteX15" fmla="*/ 185769 w 914508"/>
              <a:gd name="connsiteY15" fmla="*/ 1407111 h 1659138"/>
              <a:gd name="connsiteX16" fmla="*/ 186101 w 914508"/>
              <a:gd name="connsiteY16" fmla="*/ 1403824 h 1659138"/>
              <a:gd name="connsiteX17" fmla="*/ 2171 w 914508"/>
              <a:gd name="connsiteY17" fmla="*/ 1403824 h 1659138"/>
              <a:gd name="connsiteX18" fmla="*/ 2171 w 914508"/>
              <a:gd name="connsiteY18" fmla="*/ 1108293 h 1659138"/>
              <a:gd name="connsiteX19" fmla="*/ 52370 w 914508"/>
              <a:gd name="connsiteY19" fmla="*/ 1103233 h 1659138"/>
              <a:gd name="connsiteX20" fmla="*/ 253604 w 914508"/>
              <a:gd name="connsiteY20" fmla="*/ 856326 h 1659138"/>
              <a:gd name="connsiteX21" fmla="*/ 52370 w 914508"/>
              <a:gd name="connsiteY21" fmla="*/ 609419 h 1659138"/>
              <a:gd name="connsiteX22" fmla="*/ 2171 w 914508"/>
              <a:gd name="connsiteY22" fmla="*/ 604359 h 1659138"/>
              <a:gd name="connsiteX23" fmla="*/ 2171 w 914508"/>
              <a:gd name="connsiteY23" fmla="*/ 252981 h 1659138"/>
              <a:gd name="connsiteX24" fmla="*/ 0 w 914508"/>
              <a:gd name="connsiteY24" fmla="*/ 252981 h 1659138"/>
              <a:gd name="connsiteX25" fmla="*/ 0 w 914508"/>
              <a:gd name="connsiteY25" fmla="*/ 252980 h 1659138"/>
              <a:gd name="connsiteX26" fmla="*/ 202871 w 914508"/>
              <a:gd name="connsiteY26" fmla="*/ 252980 h 1659138"/>
              <a:gd name="connsiteX27" fmla="*/ 202775 w 914508"/>
              <a:gd name="connsiteY27" fmla="*/ 252027 h 1659138"/>
              <a:gd name="connsiteX28" fmla="*/ 454802 w 914508"/>
              <a:gd name="connsiteY28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659138">
                <a:moveTo>
                  <a:pt x="454802" y="0"/>
                </a:moveTo>
                <a:cubicBezTo>
                  <a:pt x="593993" y="0"/>
                  <a:pt x="706829" y="112836"/>
                  <a:pt x="706829" y="252027"/>
                </a:cubicBezTo>
                <a:lnTo>
                  <a:pt x="706733" y="252980"/>
                </a:lnTo>
                <a:lnTo>
                  <a:pt x="914507" y="252980"/>
                </a:lnTo>
                <a:lnTo>
                  <a:pt x="914507" y="605607"/>
                </a:lnTo>
                <a:lnTo>
                  <a:pt x="908024" y="604298"/>
                </a:lnTo>
                <a:cubicBezTo>
                  <a:pt x="768833" y="604298"/>
                  <a:pt x="655997" y="717134"/>
                  <a:pt x="655997" y="856325"/>
                </a:cubicBezTo>
                <a:cubicBezTo>
                  <a:pt x="655997" y="995516"/>
                  <a:pt x="768833" y="1108352"/>
                  <a:pt x="908024" y="1108352"/>
                </a:cubicBezTo>
                <a:lnTo>
                  <a:pt x="914507" y="1107043"/>
                </a:lnTo>
                <a:lnTo>
                  <a:pt x="914507" y="1403823"/>
                </a:lnTo>
                <a:lnTo>
                  <a:pt x="914508" y="1403823"/>
                </a:lnTo>
                <a:lnTo>
                  <a:pt x="914508" y="1403824"/>
                </a:lnTo>
                <a:lnTo>
                  <a:pt x="689492" y="1403824"/>
                </a:lnTo>
                <a:lnTo>
                  <a:pt x="689823" y="1407111"/>
                </a:lnTo>
                <a:cubicBezTo>
                  <a:pt x="689823" y="1546302"/>
                  <a:pt x="576987" y="1659138"/>
                  <a:pt x="437796" y="1659138"/>
                </a:cubicBezTo>
                <a:cubicBezTo>
                  <a:pt x="298605" y="1659138"/>
                  <a:pt x="185769" y="1546302"/>
                  <a:pt x="185769" y="1407111"/>
                </a:cubicBezTo>
                <a:lnTo>
                  <a:pt x="186101" y="1403824"/>
                </a:lnTo>
                <a:lnTo>
                  <a:pt x="2171" y="1403824"/>
                </a:lnTo>
                <a:lnTo>
                  <a:pt x="2171" y="1108293"/>
                </a:lnTo>
                <a:lnTo>
                  <a:pt x="52370" y="1103233"/>
                </a:lnTo>
                <a:cubicBezTo>
                  <a:pt x="167214" y="1079732"/>
                  <a:pt x="253604" y="978118"/>
                  <a:pt x="253604" y="856326"/>
                </a:cubicBezTo>
                <a:cubicBezTo>
                  <a:pt x="253604" y="734534"/>
                  <a:pt x="167214" y="632920"/>
                  <a:pt x="52370" y="609419"/>
                </a:cubicBezTo>
                <a:lnTo>
                  <a:pt x="2171" y="604359"/>
                </a:lnTo>
                <a:lnTo>
                  <a:pt x="2171" y="252981"/>
                </a:lnTo>
                <a:lnTo>
                  <a:pt x="0" y="252981"/>
                </a:lnTo>
                <a:lnTo>
                  <a:pt x="0" y="252980"/>
                </a:lnTo>
                <a:lnTo>
                  <a:pt x="202871" y="252980"/>
                </a:lnTo>
                <a:lnTo>
                  <a:pt x="202775" y="252027"/>
                </a:lnTo>
                <a:cubicBezTo>
                  <a:pt x="202775" y="112836"/>
                  <a:pt x="315611" y="0"/>
                  <a:pt x="4548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46894A54-780A-4127-8741-1CF568A6ECB4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57C04443-2E22-4D61-B62B-FF51D02E8E01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771EE157-3DBF-4AA9-8AAB-7676F2044FB4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1D3E03AE-418E-4BC1-A66A-227A8FABC97A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34352EE5-C294-44DD-9077-1B2E1D01A29E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C29EEEE2-BDB3-4C53-A38C-E0405A7BF326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D0ED37BF-A628-4052-A934-41ECA5054D09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8CC93800-1A4F-4F98-B672-8287DC0D3665}"/>
              </a:ext>
            </a:extLst>
          </p:cNvPr>
          <p:cNvSpPr/>
          <p:nvPr/>
        </p:nvSpPr>
        <p:spPr>
          <a:xfrm>
            <a:off x="7063446" y="2301686"/>
            <a:ext cx="1410502" cy="1098008"/>
          </a:xfrm>
          <a:custGeom>
            <a:avLst/>
            <a:gdLst>
              <a:gd name="connsiteX0" fmla="*/ 250450 w 1410502"/>
              <a:gd name="connsiteY0" fmla="*/ 0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78847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26011 h 1098008"/>
              <a:gd name="connsiteX1" fmla="*/ 251536 w 1410502"/>
              <a:gd name="connsiteY1" fmla="*/ 0 h 1098008"/>
              <a:gd name="connsiteX2" fmla="*/ 455890 w 1410502"/>
              <a:gd name="connsiteY2" fmla="*/ 0 h 1098008"/>
              <a:gd name="connsiteX3" fmla="*/ 458347 w 1410502"/>
              <a:gd name="connsiteY3" fmla="*/ 24373 h 1098008"/>
              <a:gd name="connsiteX4" fmla="*/ 705253 w 1410502"/>
              <a:gd name="connsiteY4" fmla="*/ 225608 h 1098008"/>
              <a:gd name="connsiteX5" fmla="*/ 952160 w 1410502"/>
              <a:gd name="connsiteY5" fmla="*/ 24373 h 1098008"/>
              <a:gd name="connsiteX6" fmla="*/ 954617 w 1410502"/>
              <a:gd name="connsiteY6" fmla="*/ 0 h 1098008"/>
              <a:gd name="connsiteX7" fmla="*/ 1164958 w 1410502"/>
              <a:gd name="connsiteY7" fmla="*/ 0 h 1098008"/>
              <a:gd name="connsiteX8" fmla="*/ 1164958 w 1410502"/>
              <a:gd name="connsiteY8" fmla="*/ 326506 h 1098008"/>
              <a:gd name="connsiteX9" fmla="*/ 1209268 w 1410502"/>
              <a:gd name="connsiteY9" fmla="*/ 330972 h 1098008"/>
              <a:gd name="connsiteX10" fmla="*/ 1410502 w 1410502"/>
              <a:gd name="connsiteY10" fmla="*/ 577879 h 1098008"/>
              <a:gd name="connsiteX11" fmla="*/ 1209268 w 1410502"/>
              <a:gd name="connsiteY11" fmla="*/ 824786 h 1098008"/>
              <a:gd name="connsiteX12" fmla="*/ 1164958 w 1410502"/>
              <a:gd name="connsiteY12" fmla="*/ 829253 h 1098008"/>
              <a:gd name="connsiteX13" fmla="*/ 1164958 w 1410502"/>
              <a:gd name="connsiteY13" fmla="*/ 1098008 h 1098008"/>
              <a:gd name="connsiteX14" fmla="*/ 957184 w 1410502"/>
              <a:gd name="connsiteY14" fmla="*/ 1098008 h 1098008"/>
              <a:gd name="connsiteX15" fmla="*/ 957280 w 1410502"/>
              <a:gd name="connsiteY15" fmla="*/ 1097056 h 1098008"/>
              <a:gd name="connsiteX16" fmla="*/ 705253 w 1410502"/>
              <a:gd name="connsiteY16" fmla="*/ 845029 h 1098008"/>
              <a:gd name="connsiteX17" fmla="*/ 453226 w 1410502"/>
              <a:gd name="connsiteY17" fmla="*/ 1097056 h 1098008"/>
              <a:gd name="connsiteX18" fmla="*/ 453322 w 1410502"/>
              <a:gd name="connsiteY18" fmla="*/ 1098008 h 1098008"/>
              <a:gd name="connsiteX19" fmla="*/ 250450 w 1410502"/>
              <a:gd name="connsiteY19" fmla="*/ 1098008 h 1098008"/>
              <a:gd name="connsiteX20" fmla="*/ 250450 w 1410502"/>
              <a:gd name="connsiteY20" fmla="*/ 829747 h 1098008"/>
              <a:gd name="connsiteX21" fmla="*/ 201235 w 1410502"/>
              <a:gd name="connsiteY21" fmla="*/ 824786 h 1098008"/>
              <a:gd name="connsiteX22" fmla="*/ 0 w 1410502"/>
              <a:gd name="connsiteY22" fmla="*/ 577879 h 1098008"/>
              <a:gd name="connsiteX23" fmla="*/ 201235 w 1410502"/>
              <a:gd name="connsiteY23" fmla="*/ 330972 h 1098008"/>
              <a:gd name="connsiteX24" fmla="*/ 250450 w 1410502"/>
              <a:gd name="connsiteY24" fmla="*/ 326011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2" h="1098008">
                <a:moveTo>
                  <a:pt x="250450" y="326011"/>
                </a:moveTo>
                <a:lnTo>
                  <a:pt x="251536" y="0"/>
                </a:lnTo>
                <a:lnTo>
                  <a:pt x="455890" y="0"/>
                </a:lnTo>
                <a:lnTo>
                  <a:pt x="458347" y="24373"/>
                </a:lnTo>
                <a:cubicBezTo>
                  <a:pt x="481847" y="139218"/>
                  <a:pt x="583461" y="225608"/>
                  <a:pt x="705253" y="225608"/>
                </a:cubicBezTo>
                <a:cubicBezTo>
                  <a:pt x="827045" y="225608"/>
                  <a:pt x="928659" y="139218"/>
                  <a:pt x="952160" y="24373"/>
                </a:cubicBezTo>
                <a:lnTo>
                  <a:pt x="954617" y="0"/>
                </a:lnTo>
                <a:lnTo>
                  <a:pt x="1164958" y="0"/>
                </a:lnTo>
                <a:lnTo>
                  <a:pt x="1164958" y="326506"/>
                </a:lnTo>
                <a:lnTo>
                  <a:pt x="1209268" y="330972"/>
                </a:lnTo>
                <a:cubicBezTo>
                  <a:pt x="1324112" y="354473"/>
                  <a:pt x="1410502" y="456087"/>
                  <a:pt x="1410502" y="577879"/>
                </a:cubicBezTo>
                <a:cubicBezTo>
                  <a:pt x="1410502" y="699671"/>
                  <a:pt x="1324112" y="801285"/>
                  <a:pt x="1209268" y="824786"/>
                </a:cubicBezTo>
                <a:lnTo>
                  <a:pt x="1164958" y="829253"/>
                </a:lnTo>
                <a:lnTo>
                  <a:pt x="1164958" y="1098008"/>
                </a:lnTo>
                <a:lnTo>
                  <a:pt x="957184" y="1098008"/>
                </a:lnTo>
                <a:cubicBezTo>
                  <a:pt x="957216" y="1097691"/>
                  <a:pt x="957248" y="1097373"/>
                  <a:pt x="957280" y="1097056"/>
                </a:cubicBezTo>
                <a:cubicBezTo>
                  <a:pt x="957280" y="957865"/>
                  <a:pt x="844444" y="845029"/>
                  <a:pt x="705253" y="845029"/>
                </a:cubicBezTo>
                <a:cubicBezTo>
                  <a:pt x="566062" y="845029"/>
                  <a:pt x="453226" y="957865"/>
                  <a:pt x="453226" y="1097056"/>
                </a:cubicBezTo>
                <a:cubicBezTo>
                  <a:pt x="453258" y="1097373"/>
                  <a:pt x="453290" y="1097691"/>
                  <a:pt x="453322" y="1098008"/>
                </a:cubicBezTo>
                <a:lnTo>
                  <a:pt x="250450" y="1098008"/>
                </a:lnTo>
                <a:lnTo>
                  <a:pt x="250450" y="829747"/>
                </a:lnTo>
                <a:lnTo>
                  <a:pt x="201235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5" y="330972"/>
                </a:cubicBezTo>
                <a:lnTo>
                  <a:pt x="250450" y="3260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CC3AFC26-FF18-4CC6-A073-94067EABBE77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C26042BF-4B4C-4A3D-B8B2-FDEFCE597E72}"/>
              </a:ext>
            </a:extLst>
          </p:cNvPr>
          <p:cNvSpPr/>
          <p:nvPr/>
        </p:nvSpPr>
        <p:spPr>
          <a:xfrm>
            <a:off x="-1" y="4301798"/>
            <a:ext cx="1149694" cy="1659138"/>
          </a:xfrm>
          <a:custGeom>
            <a:avLst/>
            <a:gdLst>
              <a:gd name="connsiteX0" fmla="*/ 447592 w 1149694"/>
              <a:gd name="connsiteY0" fmla="*/ 0 h 1659138"/>
              <a:gd name="connsiteX1" fmla="*/ 694499 w 1149694"/>
              <a:gd name="connsiteY1" fmla="*/ 201235 h 1659138"/>
              <a:gd name="connsiteX2" fmla="*/ 699288 w 1149694"/>
              <a:gd name="connsiteY2" fmla="*/ 248740 h 1659138"/>
              <a:gd name="connsiteX3" fmla="*/ 914508 w 1149694"/>
              <a:gd name="connsiteY3" fmla="*/ 248740 h 1659138"/>
              <a:gd name="connsiteX4" fmla="*/ 914508 w 1149694"/>
              <a:gd name="connsiteY4" fmla="*/ 607699 h 1659138"/>
              <a:gd name="connsiteX5" fmla="*/ 995767 w 1149694"/>
              <a:gd name="connsiteY5" fmla="*/ 624105 h 1659138"/>
              <a:gd name="connsiteX6" fmla="*/ 1149694 w 1149694"/>
              <a:gd name="connsiteY6" fmla="*/ 856326 h 1659138"/>
              <a:gd name="connsiteX7" fmla="*/ 995767 w 1149694"/>
              <a:gd name="connsiteY7" fmla="*/ 1088548 h 1659138"/>
              <a:gd name="connsiteX8" fmla="*/ 914508 w 1149694"/>
              <a:gd name="connsiteY8" fmla="*/ 1104953 h 1659138"/>
              <a:gd name="connsiteX9" fmla="*/ 914508 w 1149694"/>
              <a:gd name="connsiteY9" fmla="*/ 1399584 h 1659138"/>
              <a:gd name="connsiteX10" fmla="*/ 709892 w 1149694"/>
              <a:gd name="connsiteY10" fmla="*/ 1399584 h 1659138"/>
              <a:gd name="connsiteX11" fmla="*/ 710651 w 1149694"/>
              <a:gd name="connsiteY11" fmla="*/ 1407111 h 1659138"/>
              <a:gd name="connsiteX12" fmla="*/ 458624 w 1149694"/>
              <a:gd name="connsiteY12" fmla="*/ 1659138 h 1659138"/>
              <a:gd name="connsiteX13" fmla="*/ 206597 w 1149694"/>
              <a:gd name="connsiteY13" fmla="*/ 1407111 h 1659138"/>
              <a:gd name="connsiteX14" fmla="*/ 207356 w 1149694"/>
              <a:gd name="connsiteY14" fmla="*/ 1399584 h 1659138"/>
              <a:gd name="connsiteX15" fmla="*/ 0 w 1149694"/>
              <a:gd name="connsiteY15" fmla="*/ 1399584 h 1659138"/>
              <a:gd name="connsiteX16" fmla="*/ 0 w 1149694"/>
              <a:gd name="connsiteY16" fmla="*/ 248740 h 1659138"/>
              <a:gd name="connsiteX17" fmla="*/ 195896 w 1149694"/>
              <a:gd name="connsiteY17" fmla="*/ 248740 h 1659138"/>
              <a:gd name="connsiteX18" fmla="*/ 200685 w 1149694"/>
              <a:gd name="connsiteY18" fmla="*/ 201235 h 1659138"/>
              <a:gd name="connsiteX19" fmla="*/ 447592 w 1149694"/>
              <a:gd name="connsiteY19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9694" h="1659138">
                <a:moveTo>
                  <a:pt x="447592" y="0"/>
                </a:moveTo>
                <a:cubicBezTo>
                  <a:pt x="569384" y="0"/>
                  <a:pt x="670998" y="86390"/>
                  <a:pt x="694499" y="201235"/>
                </a:cubicBezTo>
                <a:lnTo>
                  <a:pt x="699288" y="248740"/>
                </a:lnTo>
                <a:lnTo>
                  <a:pt x="914508" y="248740"/>
                </a:lnTo>
                <a:lnTo>
                  <a:pt x="914508" y="607699"/>
                </a:lnTo>
                <a:lnTo>
                  <a:pt x="995767" y="624105"/>
                </a:lnTo>
                <a:cubicBezTo>
                  <a:pt x="1086224" y="662364"/>
                  <a:pt x="1149694" y="751933"/>
                  <a:pt x="1149694" y="856326"/>
                </a:cubicBezTo>
                <a:cubicBezTo>
                  <a:pt x="1149694" y="960720"/>
                  <a:pt x="1086224" y="1050288"/>
                  <a:pt x="995767" y="1088548"/>
                </a:cubicBezTo>
                <a:lnTo>
                  <a:pt x="914508" y="1104953"/>
                </a:lnTo>
                <a:lnTo>
                  <a:pt x="914508" y="1399584"/>
                </a:lnTo>
                <a:lnTo>
                  <a:pt x="709892" y="1399584"/>
                </a:lnTo>
                <a:lnTo>
                  <a:pt x="710651" y="1407111"/>
                </a:lnTo>
                <a:cubicBezTo>
                  <a:pt x="710651" y="1546302"/>
                  <a:pt x="597815" y="1659138"/>
                  <a:pt x="458624" y="1659138"/>
                </a:cubicBezTo>
                <a:cubicBezTo>
                  <a:pt x="319433" y="1659138"/>
                  <a:pt x="206597" y="1546302"/>
                  <a:pt x="206597" y="1407111"/>
                </a:cubicBezTo>
                <a:lnTo>
                  <a:pt x="207356" y="1399584"/>
                </a:lnTo>
                <a:lnTo>
                  <a:pt x="0" y="1399584"/>
                </a:lnTo>
                <a:lnTo>
                  <a:pt x="0" y="248740"/>
                </a:lnTo>
                <a:lnTo>
                  <a:pt x="195896" y="248740"/>
                </a:lnTo>
                <a:lnTo>
                  <a:pt x="200685" y="201235"/>
                </a:lnTo>
                <a:cubicBezTo>
                  <a:pt x="224186" y="86390"/>
                  <a:pt x="325800" y="0"/>
                  <a:pt x="44759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DFE48E81-69B4-4B1A-B8CB-E9418EC04A22}"/>
              </a:ext>
            </a:extLst>
          </p:cNvPr>
          <p:cNvSpPr/>
          <p:nvPr/>
        </p:nvSpPr>
        <p:spPr>
          <a:xfrm>
            <a:off x="7952889" y="4550538"/>
            <a:ext cx="1190024" cy="1150844"/>
          </a:xfrm>
          <a:custGeom>
            <a:avLst/>
            <a:gdLst>
              <a:gd name="connsiteX0" fmla="*/ 275516 w 1190024"/>
              <a:gd name="connsiteY0" fmla="*/ 0 h 1150844"/>
              <a:gd name="connsiteX1" fmla="*/ 477409 w 1190024"/>
              <a:gd name="connsiteY1" fmla="*/ 0 h 1150844"/>
              <a:gd name="connsiteX2" fmla="*/ 477078 w 1190024"/>
              <a:gd name="connsiteY2" fmla="*/ 3287 h 1150844"/>
              <a:gd name="connsiteX3" fmla="*/ 729105 w 1190024"/>
              <a:gd name="connsiteY3" fmla="*/ 255314 h 1150844"/>
              <a:gd name="connsiteX4" fmla="*/ 981132 w 1190024"/>
              <a:gd name="connsiteY4" fmla="*/ 3287 h 1150844"/>
              <a:gd name="connsiteX5" fmla="*/ 980801 w 1190024"/>
              <a:gd name="connsiteY5" fmla="*/ 0 h 1150844"/>
              <a:gd name="connsiteX6" fmla="*/ 1190023 w 1190024"/>
              <a:gd name="connsiteY6" fmla="*/ 0 h 1150844"/>
              <a:gd name="connsiteX7" fmla="*/ 1190024 w 1190024"/>
              <a:gd name="connsiteY7" fmla="*/ 0 h 1150844"/>
              <a:gd name="connsiteX8" fmla="*/ 1190024 w 1190024"/>
              <a:gd name="connsiteY8" fmla="*/ 1150844 h 1150844"/>
              <a:gd name="connsiteX9" fmla="*/ 991406 w 1190024"/>
              <a:gd name="connsiteY9" fmla="*/ 1150844 h 1150844"/>
              <a:gd name="connsiteX10" fmla="*/ 987045 w 1190024"/>
              <a:gd name="connsiteY10" fmla="*/ 1107579 h 1150844"/>
              <a:gd name="connsiteX11" fmla="*/ 740138 w 1190024"/>
              <a:gd name="connsiteY11" fmla="*/ 906345 h 1150844"/>
              <a:gd name="connsiteX12" fmla="*/ 493231 w 1190024"/>
              <a:gd name="connsiteY12" fmla="*/ 1107579 h 1150844"/>
              <a:gd name="connsiteX13" fmla="*/ 488870 w 1190024"/>
              <a:gd name="connsiteY13" fmla="*/ 1150844 h 1150844"/>
              <a:gd name="connsiteX14" fmla="*/ 275516 w 1190024"/>
              <a:gd name="connsiteY14" fmla="*/ 1150844 h 1150844"/>
              <a:gd name="connsiteX15" fmla="*/ 275516 w 1190024"/>
              <a:gd name="connsiteY15" fmla="*/ 857246 h 1150844"/>
              <a:gd name="connsiteX16" fmla="*/ 252027 w 1190024"/>
              <a:gd name="connsiteY16" fmla="*/ 859614 h 1150844"/>
              <a:gd name="connsiteX17" fmla="*/ 0 w 1190024"/>
              <a:gd name="connsiteY17" fmla="*/ 607587 h 1150844"/>
              <a:gd name="connsiteX18" fmla="*/ 252027 w 1190024"/>
              <a:gd name="connsiteY18" fmla="*/ 355560 h 1150844"/>
              <a:gd name="connsiteX19" fmla="*/ 275516 w 1190024"/>
              <a:gd name="connsiteY19" fmla="*/ 357928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0024" h="1150844">
                <a:moveTo>
                  <a:pt x="275516" y="0"/>
                </a:moveTo>
                <a:lnTo>
                  <a:pt x="477409" y="0"/>
                </a:lnTo>
                <a:lnTo>
                  <a:pt x="477078" y="3287"/>
                </a:lnTo>
                <a:cubicBezTo>
                  <a:pt x="477078" y="142478"/>
                  <a:pt x="589914" y="255314"/>
                  <a:pt x="729105" y="255314"/>
                </a:cubicBezTo>
                <a:cubicBezTo>
                  <a:pt x="868296" y="255314"/>
                  <a:pt x="981132" y="142478"/>
                  <a:pt x="981132" y="3287"/>
                </a:cubicBezTo>
                <a:lnTo>
                  <a:pt x="980801" y="0"/>
                </a:lnTo>
                <a:lnTo>
                  <a:pt x="1190023" y="0"/>
                </a:lnTo>
                <a:lnTo>
                  <a:pt x="1190024" y="0"/>
                </a:lnTo>
                <a:lnTo>
                  <a:pt x="1190024" y="1150844"/>
                </a:lnTo>
                <a:lnTo>
                  <a:pt x="991406" y="1150844"/>
                </a:lnTo>
                <a:lnTo>
                  <a:pt x="987045" y="1107579"/>
                </a:lnTo>
                <a:cubicBezTo>
                  <a:pt x="963544" y="992735"/>
                  <a:pt x="861930" y="906345"/>
                  <a:pt x="740138" y="906345"/>
                </a:cubicBezTo>
                <a:cubicBezTo>
                  <a:pt x="618346" y="906345"/>
                  <a:pt x="516732" y="992735"/>
                  <a:pt x="493231" y="1107579"/>
                </a:cubicBezTo>
                <a:lnTo>
                  <a:pt x="488870" y="1150844"/>
                </a:lnTo>
                <a:lnTo>
                  <a:pt x="275516" y="1150844"/>
                </a:lnTo>
                <a:lnTo>
                  <a:pt x="275516" y="857246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75516" y="3579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1F5369CA-57E1-45EB-AF2C-6872E0AC3AFE}"/>
              </a:ext>
            </a:extLst>
          </p:cNvPr>
          <p:cNvSpPr/>
          <p:nvPr/>
        </p:nvSpPr>
        <p:spPr>
          <a:xfrm>
            <a:off x="7969894" y="3146714"/>
            <a:ext cx="1173018" cy="1659138"/>
          </a:xfrm>
          <a:custGeom>
            <a:avLst/>
            <a:gdLst>
              <a:gd name="connsiteX0" fmla="*/ 729106 w 1173018"/>
              <a:gd name="connsiteY0" fmla="*/ 0 h 1659138"/>
              <a:gd name="connsiteX1" fmla="*/ 981133 w 1173018"/>
              <a:gd name="connsiteY1" fmla="*/ 252027 h 1659138"/>
              <a:gd name="connsiteX2" fmla="*/ 981037 w 1173018"/>
              <a:gd name="connsiteY2" fmla="*/ 252980 h 1659138"/>
              <a:gd name="connsiteX3" fmla="*/ 1173018 w 1173018"/>
              <a:gd name="connsiteY3" fmla="*/ 252980 h 1659138"/>
              <a:gd name="connsiteX4" fmla="*/ 1173018 w 1173018"/>
              <a:gd name="connsiteY4" fmla="*/ 1403824 h 1659138"/>
              <a:gd name="connsiteX5" fmla="*/ 963796 w 1173018"/>
              <a:gd name="connsiteY5" fmla="*/ 1403824 h 1659138"/>
              <a:gd name="connsiteX6" fmla="*/ 964127 w 1173018"/>
              <a:gd name="connsiteY6" fmla="*/ 1407111 h 1659138"/>
              <a:gd name="connsiteX7" fmla="*/ 712100 w 1173018"/>
              <a:gd name="connsiteY7" fmla="*/ 1659138 h 1659138"/>
              <a:gd name="connsiteX8" fmla="*/ 460073 w 1173018"/>
              <a:gd name="connsiteY8" fmla="*/ 1407111 h 1659138"/>
              <a:gd name="connsiteX9" fmla="*/ 460404 w 1173018"/>
              <a:gd name="connsiteY9" fmla="*/ 1403824 h 1659138"/>
              <a:gd name="connsiteX10" fmla="*/ 258510 w 1173018"/>
              <a:gd name="connsiteY10" fmla="*/ 1403824 h 1659138"/>
              <a:gd name="connsiteX11" fmla="*/ 258510 w 1173018"/>
              <a:gd name="connsiteY11" fmla="*/ 1107044 h 1659138"/>
              <a:gd name="connsiteX12" fmla="*/ 252027 w 1173018"/>
              <a:gd name="connsiteY12" fmla="*/ 1108353 h 1659138"/>
              <a:gd name="connsiteX13" fmla="*/ 0 w 1173018"/>
              <a:gd name="connsiteY13" fmla="*/ 856326 h 1659138"/>
              <a:gd name="connsiteX14" fmla="*/ 252027 w 1173018"/>
              <a:gd name="connsiteY14" fmla="*/ 604299 h 1659138"/>
              <a:gd name="connsiteX15" fmla="*/ 258510 w 1173018"/>
              <a:gd name="connsiteY15" fmla="*/ 605608 h 1659138"/>
              <a:gd name="connsiteX16" fmla="*/ 258510 w 1173018"/>
              <a:gd name="connsiteY16" fmla="*/ 252980 h 1659138"/>
              <a:gd name="connsiteX17" fmla="*/ 477175 w 1173018"/>
              <a:gd name="connsiteY17" fmla="*/ 252980 h 1659138"/>
              <a:gd name="connsiteX18" fmla="*/ 477079 w 1173018"/>
              <a:gd name="connsiteY18" fmla="*/ 252027 h 1659138"/>
              <a:gd name="connsiteX19" fmla="*/ 729106 w 1173018"/>
              <a:gd name="connsiteY19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3018" h="1659138">
                <a:moveTo>
                  <a:pt x="729106" y="0"/>
                </a:moveTo>
                <a:cubicBezTo>
                  <a:pt x="868297" y="0"/>
                  <a:pt x="981133" y="112836"/>
                  <a:pt x="981133" y="252027"/>
                </a:cubicBezTo>
                <a:lnTo>
                  <a:pt x="981037" y="252980"/>
                </a:lnTo>
                <a:lnTo>
                  <a:pt x="1173018" y="252980"/>
                </a:lnTo>
                <a:lnTo>
                  <a:pt x="1173018" y="1403824"/>
                </a:lnTo>
                <a:lnTo>
                  <a:pt x="963796" y="1403824"/>
                </a:lnTo>
                <a:lnTo>
                  <a:pt x="964127" y="1407111"/>
                </a:lnTo>
                <a:cubicBezTo>
                  <a:pt x="964127" y="1546302"/>
                  <a:pt x="851291" y="1659138"/>
                  <a:pt x="712100" y="1659138"/>
                </a:cubicBezTo>
                <a:cubicBezTo>
                  <a:pt x="572909" y="1659138"/>
                  <a:pt x="460073" y="1546302"/>
                  <a:pt x="460073" y="1407111"/>
                </a:cubicBezTo>
                <a:lnTo>
                  <a:pt x="460404" y="1403824"/>
                </a:lnTo>
                <a:lnTo>
                  <a:pt x="258510" y="1403824"/>
                </a:lnTo>
                <a:lnTo>
                  <a:pt x="258510" y="1107044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8510" y="605608"/>
                </a:lnTo>
                <a:lnTo>
                  <a:pt x="258510" y="252980"/>
                </a:lnTo>
                <a:lnTo>
                  <a:pt x="477175" y="252980"/>
                </a:lnTo>
                <a:lnTo>
                  <a:pt x="477079" y="252027"/>
                </a:lnTo>
                <a:cubicBezTo>
                  <a:pt x="477079" y="112836"/>
                  <a:pt x="589915" y="0"/>
                  <a:pt x="72910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21109ED3-7870-48FE-B75D-29E65984FE9F}"/>
              </a:ext>
            </a:extLst>
          </p:cNvPr>
          <p:cNvSpPr/>
          <p:nvPr/>
        </p:nvSpPr>
        <p:spPr>
          <a:xfrm>
            <a:off x="-1" y="3159613"/>
            <a:ext cx="1166700" cy="1399583"/>
          </a:xfrm>
          <a:custGeom>
            <a:avLst/>
            <a:gdLst>
              <a:gd name="connsiteX0" fmla="*/ 457254 w 1166700"/>
              <a:gd name="connsiteY0" fmla="*/ 0 h 1399583"/>
              <a:gd name="connsiteX1" fmla="*/ 704161 w 1166700"/>
              <a:gd name="connsiteY1" fmla="*/ 201235 h 1399583"/>
              <a:gd name="connsiteX2" fmla="*/ 708950 w 1166700"/>
              <a:gd name="connsiteY2" fmla="*/ 248740 h 1399583"/>
              <a:gd name="connsiteX3" fmla="*/ 914508 w 1166700"/>
              <a:gd name="connsiteY3" fmla="*/ 248740 h 1399583"/>
              <a:gd name="connsiteX4" fmla="*/ 914508 w 1166700"/>
              <a:gd name="connsiteY4" fmla="*/ 600075 h 1399583"/>
              <a:gd name="connsiteX5" fmla="*/ 914673 w 1166700"/>
              <a:gd name="connsiteY5" fmla="*/ 600058 h 1399583"/>
              <a:gd name="connsiteX6" fmla="*/ 1166700 w 1166700"/>
              <a:gd name="connsiteY6" fmla="*/ 852085 h 1399583"/>
              <a:gd name="connsiteX7" fmla="*/ 914673 w 1166700"/>
              <a:gd name="connsiteY7" fmla="*/ 1104112 h 1399583"/>
              <a:gd name="connsiteX8" fmla="*/ 914508 w 1166700"/>
              <a:gd name="connsiteY8" fmla="*/ 1104096 h 1399583"/>
              <a:gd name="connsiteX9" fmla="*/ 914508 w 1166700"/>
              <a:gd name="connsiteY9" fmla="*/ 1399583 h 1399583"/>
              <a:gd name="connsiteX10" fmla="*/ 699288 w 1166700"/>
              <a:gd name="connsiteY10" fmla="*/ 1399583 h 1399583"/>
              <a:gd name="connsiteX11" fmla="*/ 694499 w 1166700"/>
              <a:gd name="connsiteY11" fmla="*/ 1352078 h 1399583"/>
              <a:gd name="connsiteX12" fmla="*/ 447592 w 1166700"/>
              <a:gd name="connsiteY12" fmla="*/ 1150843 h 1399583"/>
              <a:gd name="connsiteX13" fmla="*/ 200685 w 1166700"/>
              <a:gd name="connsiteY13" fmla="*/ 1352078 h 1399583"/>
              <a:gd name="connsiteX14" fmla="*/ 195896 w 1166700"/>
              <a:gd name="connsiteY14" fmla="*/ 1399583 h 1399583"/>
              <a:gd name="connsiteX15" fmla="*/ 0 w 1166700"/>
              <a:gd name="connsiteY15" fmla="*/ 1399583 h 1399583"/>
              <a:gd name="connsiteX16" fmla="*/ 0 w 1166700"/>
              <a:gd name="connsiteY16" fmla="*/ 248740 h 1399583"/>
              <a:gd name="connsiteX17" fmla="*/ 205558 w 1166700"/>
              <a:gd name="connsiteY17" fmla="*/ 248740 h 1399583"/>
              <a:gd name="connsiteX18" fmla="*/ 210347 w 1166700"/>
              <a:gd name="connsiteY18" fmla="*/ 201235 h 1399583"/>
              <a:gd name="connsiteX19" fmla="*/ 457254 w 1166700"/>
              <a:gd name="connsiteY19" fmla="*/ 0 h 139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6700" h="1399583">
                <a:moveTo>
                  <a:pt x="457254" y="0"/>
                </a:moveTo>
                <a:cubicBezTo>
                  <a:pt x="579046" y="0"/>
                  <a:pt x="680660" y="86390"/>
                  <a:pt x="704161" y="201235"/>
                </a:cubicBezTo>
                <a:lnTo>
                  <a:pt x="708950" y="248740"/>
                </a:lnTo>
                <a:lnTo>
                  <a:pt x="914508" y="248740"/>
                </a:lnTo>
                <a:lnTo>
                  <a:pt x="914508" y="600075"/>
                </a:lnTo>
                <a:lnTo>
                  <a:pt x="914673" y="600058"/>
                </a:lnTo>
                <a:cubicBezTo>
                  <a:pt x="1053864" y="600058"/>
                  <a:pt x="1166700" y="712894"/>
                  <a:pt x="1166700" y="852085"/>
                </a:cubicBezTo>
                <a:cubicBezTo>
                  <a:pt x="1166700" y="991276"/>
                  <a:pt x="1053864" y="1104112"/>
                  <a:pt x="914673" y="1104112"/>
                </a:cubicBezTo>
                <a:lnTo>
                  <a:pt x="914508" y="1104096"/>
                </a:lnTo>
                <a:lnTo>
                  <a:pt x="914508" y="1399583"/>
                </a:lnTo>
                <a:lnTo>
                  <a:pt x="699288" y="1399583"/>
                </a:lnTo>
                <a:lnTo>
                  <a:pt x="694499" y="1352078"/>
                </a:lnTo>
                <a:cubicBezTo>
                  <a:pt x="670998" y="1237233"/>
                  <a:pt x="569384" y="1150843"/>
                  <a:pt x="447592" y="1150843"/>
                </a:cubicBezTo>
                <a:cubicBezTo>
                  <a:pt x="325800" y="1150843"/>
                  <a:pt x="224186" y="1237233"/>
                  <a:pt x="200685" y="1352078"/>
                </a:cubicBezTo>
                <a:lnTo>
                  <a:pt x="195896" y="1399583"/>
                </a:lnTo>
                <a:lnTo>
                  <a:pt x="0" y="1399583"/>
                </a:lnTo>
                <a:lnTo>
                  <a:pt x="0" y="248740"/>
                </a:lnTo>
                <a:lnTo>
                  <a:pt x="205558" y="248740"/>
                </a:lnTo>
                <a:lnTo>
                  <a:pt x="210347" y="201235"/>
                </a:lnTo>
                <a:cubicBezTo>
                  <a:pt x="233848" y="86390"/>
                  <a:pt x="335462" y="0"/>
                  <a:pt x="45725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63E4E6C9-7573-4058-BFED-6187E24FC5C1}"/>
              </a:ext>
            </a:extLst>
          </p:cNvPr>
          <p:cNvSpPr/>
          <p:nvPr/>
        </p:nvSpPr>
        <p:spPr>
          <a:xfrm>
            <a:off x="0" y="2301687"/>
            <a:ext cx="914508" cy="1098009"/>
          </a:xfrm>
          <a:custGeom>
            <a:avLst/>
            <a:gdLst>
              <a:gd name="connsiteX0" fmla="*/ 0 w 914508"/>
              <a:gd name="connsiteY0" fmla="*/ 0 h 1150844"/>
              <a:gd name="connsiteX1" fmla="*/ 1087 w 914508"/>
              <a:gd name="connsiteY1" fmla="*/ 0 h 1150844"/>
              <a:gd name="connsiteX2" fmla="*/ 1087 w 914508"/>
              <a:gd name="connsiteY2" fmla="*/ 52835 h 1150844"/>
              <a:gd name="connsiteX3" fmla="*/ 215234 w 914508"/>
              <a:gd name="connsiteY3" fmla="*/ 52835 h 1150844"/>
              <a:gd name="connsiteX4" fmla="*/ 217691 w 914508"/>
              <a:gd name="connsiteY4" fmla="*/ 77207 h 1150844"/>
              <a:gd name="connsiteX5" fmla="*/ 464598 w 914508"/>
              <a:gd name="connsiteY5" fmla="*/ 278442 h 1150844"/>
              <a:gd name="connsiteX6" fmla="*/ 711505 w 914508"/>
              <a:gd name="connsiteY6" fmla="*/ 77207 h 1150844"/>
              <a:gd name="connsiteX7" fmla="*/ 713962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703 h 1150844"/>
              <a:gd name="connsiteX10" fmla="*/ 863881 w 914508"/>
              <a:gd name="connsiteY10" fmla="*/ 383806 h 1150844"/>
              <a:gd name="connsiteX11" fmla="*/ 662646 w 914508"/>
              <a:gd name="connsiteY11" fmla="*/ 630713 h 1150844"/>
              <a:gd name="connsiteX12" fmla="*/ 863881 w 914508"/>
              <a:gd name="connsiteY12" fmla="*/ 877620 h 1150844"/>
              <a:gd name="connsiteX13" fmla="*/ 914508 w 914508"/>
              <a:gd name="connsiteY13" fmla="*/ 882723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708949 w 914508"/>
              <a:gd name="connsiteY17" fmla="*/ 1150844 h 1150844"/>
              <a:gd name="connsiteX18" fmla="*/ 704160 w 914508"/>
              <a:gd name="connsiteY18" fmla="*/ 1103339 h 1150844"/>
              <a:gd name="connsiteX19" fmla="*/ 457253 w 914508"/>
              <a:gd name="connsiteY19" fmla="*/ 902104 h 1150844"/>
              <a:gd name="connsiteX20" fmla="*/ 210346 w 914508"/>
              <a:gd name="connsiteY20" fmla="*/ 1103339 h 1150844"/>
              <a:gd name="connsiteX21" fmla="*/ 205557 w 914508"/>
              <a:gd name="connsiteY21" fmla="*/ 1150844 h 1150844"/>
              <a:gd name="connsiteX22" fmla="*/ 0 w 914508"/>
              <a:gd name="connsiteY22" fmla="*/ 1150844 h 1150844"/>
              <a:gd name="connsiteX0" fmla="*/ 0 w 914508"/>
              <a:gd name="connsiteY0" fmla="*/ 1150844 h 1150844"/>
              <a:gd name="connsiteX1" fmla="*/ 1087 w 914508"/>
              <a:gd name="connsiteY1" fmla="*/ 0 h 1150844"/>
              <a:gd name="connsiteX2" fmla="*/ 1087 w 914508"/>
              <a:gd name="connsiteY2" fmla="*/ 52835 h 1150844"/>
              <a:gd name="connsiteX3" fmla="*/ 215234 w 914508"/>
              <a:gd name="connsiteY3" fmla="*/ 52835 h 1150844"/>
              <a:gd name="connsiteX4" fmla="*/ 217691 w 914508"/>
              <a:gd name="connsiteY4" fmla="*/ 77207 h 1150844"/>
              <a:gd name="connsiteX5" fmla="*/ 464598 w 914508"/>
              <a:gd name="connsiteY5" fmla="*/ 278442 h 1150844"/>
              <a:gd name="connsiteX6" fmla="*/ 711505 w 914508"/>
              <a:gd name="connsiteY6" fmla="*/ 77207 h 1150844"/>
              <a:gd name="connsiteX7" fmla="*/ 713962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703 h 1150844"/>
              <a:gd name="connsiteX10" fmla="*/ 863881 w 914508"/>
              <a:gd name="connsiteY10" fmla="*/ 383806 h 1150844"/>
              <a:gd name="connsiteX11" fmla="*/ 662646 w 914508"/>
              <a:gd name="connsiteY11" fmla="*/ 630713 h 1150844"/>
              <a:gd name="connsiteX12" fmla="*/ 863881 w 914508"/>
              <a:gd name="connsiteY12" fmla="*/ 877620 h 1150844"/>
              <a:gd name="connsiteX13" fmla="*/ 914508 w 914508"/>
              <a:gd name="connsiteY13" fmla="*/ 882723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708949 w 914508"/>
              <a:gd name="connsiteY17" fmla="*/ 1150844 h 1150844"/>
              <a:gd name="connsiteX18" fmla="*/ 704160 w 914508"/>
              <a:gd name="connsiteY18" fmla="*/ 1103339 h 1150844"/>
              <a:gd name="connsiteX19" fmla="*/ 457253 w 914508"/>
              <a:gd name="connsiteY19" fmla="*/ 902104 h 1150844"/>
              <a:gd name="connsiteX20" fmla="*/ 210346 w 914508"/>
              <a:gd name="connsiteY20" fmla="*/ 1103339 h 1150844"/>
              <a:gd name="connsiteX21" fmla="*/ 205557 w 914508"/>
              <a:gd name="connsiteY21" fmla="*/ 1150844 h 1150844"/>
              <a:gd name="connsiteX22" fmla="*/ 0 w 914508"/>
              <a:gd name="connsiteY22" fmla="*/ 1150844 h 1150844"/>
              <a:gd name="connsiteX0" fmla="*/ 25687 w 940195"/>
              <a:gd name="connsiteY0" fmla="*/ 1098009 h 1098009"/>
              <a:gd name="connsiteX1" fmla="*/ 26774 w 940195"/>
              <a:gd name="connsiteY1" fmla="*/ 0 h 1098009"/>
              <a:gd name="connsiteX2" fmla="*/ 240921 w 940195"/>
              <a:gd name="connsiteY2" fmla="*/ 0 h 1098009"/>
              <a:gd name="connsiteX3" fmla="*/ 243378 w 940195"/>
              <a:gd name="connsiteY3" fmla="*/ 24372 h 1098009"/>
              <a:gd name="connsiteX4" fmla="*/ 490285 w 940195"/>
              <a:gd name="connsiteY4" fmla="*/ 225607 h 1098009"/>
              <a:gd name="connsiteX5" fmla="*/ 737192 w 940195"/>
              <a:gd name="connsiteY5" fmla="*/ 24372 h 1098009"/>
              <a:gd name="connsiteX6" fmla="*/ 739649 w 940195"/>
              <a:gd name="connsiteY6" fmla="*/ 0 h 1098009"/>
              <a:gd name="connsiteX7" fmla="*/ 940195 w 940195"/>
              <a:gd name="connsiteY7" fmla="*/ 0 h 1098009"/>
              <a:gd name="connsiteX8" fmla="*/ 940195 w 940195"/>
              <a:gd name="connsiteY8" fmla="*/ 325868 h 1098009"/>
              <a:gd name="connsiteX9" fmla="*/ 889568 w 940195"/>
              <a:gd name="connsiteY9" fmla="*/ 330971 h 1098009"/>
              <a:gd name="connsiteX10" fmla="*/ 688333 w 940195"/>
              <a:gd name="connsiteY10" fmla="*/ 577878 h 1098009"/>
              <a:gd name="connsiteX11" fmla="*/ 889568 w 940195"/>
              <a:gd name="connsiteY11" fmla="*/ 824785 h 1098009"/>
              <a:gd name="connsiteX12" fmla="*/ 940195 w 940195"/>
              <a:gd name="connsiteY12" fmla="*/ 829888 h 1098009"/>
              <a:gd name="connsiteX13" fmla="*/ 940195 w 940195"/>
              <a:gd name="connsiteY13" fmla="*/ 1098008 h 1098009"/>
              <a:gd name="connsiteX14" fmla="*/ 940195 w 940195"/>
              <a:gd name="connsiteY14" fmla="*/ 1098009 h 1098009"/>
              <a:gd name="connsiteX15" fmla="*/ 940194 w 940195"/>
              <a:gd name="connsiteY15" fmla="*/ 1098009 h 1098009"/>
              <a:gd name="connsiteX16" fmla="*/ 734636 w 940195"/>
              <a:gd name="connsiteY16" fmla="*/ 1098009 h 1098009"/>
              <a:gd name="connsiteX17" fmla="*/ 729847 w 940195"/>
              <a:gd name="connsiteY17" fmla="*/ 1050504 h 1098009"/>
              <a:gd name="connsiteX18" fmla="*/ 482940 w 940195"/>
              <a:gd name="connsiteY18" fmla="*/ 849269 h 1098009"/>
              <a:gd name="connsiteX19" fmla="*/ 236033 w 940195"/>
              <a:gd name="connsiteY19" fmla="*/ 1050504 h 1098009"/>
              <a:gd name="connsiteX20" fmla="*/ 231244 w 940195"/>
              <a:gd name="connsiteY20" fmla="*/ 1098009 h 1098009"/>
              <a:gd name="connsiteX21" fmla="*/ 25687 w 940195"/>
              <a:gd name="connsiteY21" fmla="*/ 1098009 h 1098009"/>
              <a:gd name="connsiteX0" fmla="*/ 14987 w 929495"/>
              <a:gd name="connsiteY0" fmla="*/ 1098009 h 1098009"/>
              <a:gd name="connsiteX1" fmla="*/ 16074 w 929495"/>
              <a:gd name="connsiteY1" fmla="*/ 0 h 1098009"/>
              <a:gd name="connsiteX2" fmla="*/ 230221 w 929495"/>
              <a:gd name="connsiteY2" fmla="*/ 0 h 1098009"/>
              <a:gd name="connsiteX3" fmla="*/ 232678 w 929495"/>
              <a:gd name="connsiteY3" fmla="*/ 24372 h 1098009"/>
              <a:gd name="connsiteX4" fmla="*/ 479585 w 929495"/>
              <a:gd name="connsiteY4" fmla="*/ 225607 h 1098009"/>
              <a:gd name="connsiteX5" fmla="*/ 726492 w 929495"/>
              <a:gd name="connsiteY5" fmla="*/ 24372 h 1098009"/>
              <a:gd name="connsiteX6" fmla="*/ 728949 w 929495"/>
              <a:gd name="connsiteY6" fmla="*/ 0 h 1098009"/>
              <a:gd name="connsiteX7" fmla="*/ 929495 w 929495"/>
              <a:gd name="connsiteY7" fmla="*/ 0 h 1098009"/>
              <a:gd name="connsiteX8" fmla="*/ 929495 w 929495"/>
              <a:gd name="connsiteY8" fmla="*/ 325868 h 1098009"/>
              <a:gd name="connsiteX9" fmla="*/ 878868 w 929495"/>
              <a:gd name="connsiteY9" fmla="*/ 330971 h 1098009"/>
              <a:gd name="connsiteX10" fmla="*/ 677633 w 929495"/>
              <a:gd name="connsiteY10" fmla="*/ 577878 h 1098009"/>
              <a:gd name="connsiteX11" fmla="*/ 878868 w 929495"/>
              <a:gd name="connsiteY11" fmla="*/ 824785 h 1098009"/>
              <a:gd name="connsiteX12" fmla="*/ 929495 w 929495"/>
              <a:gd name="connsiteY12" fmla="*/ 829888 h 1098009"/>
              <a:gd name="connsiteX13" fmla="*/ 929495 w 929495"/>
              <a:gd name="connsiteY13" fmla="*/ 1098008 h 1098009"/>
              <a:gd name="connsiteX14" fmla="*/ 929495 w 929495"/>
              <a:gd name="connsiteY14" fmla="*/ 1098009 h 1098009"/>
              <a:gd name="connsiteX15" fmla="*/ 929494 w 929495"/>
              <a:gd name="connsiteY15" fmla="*/ 1098009 h 1098009"/>
              <a:gd name="connsiteX16" fmla="*/ 723936 w 929495"/>
              <a:gd name="connsiteY16" fmla="*/ 1098009 h 1098009"/>
              <a:gd name="connsiteX17" fmla="*/ 719147 w 929495"/>
              <a:gd name="connsiteY17" fmla="*/ 1050504 h 1098009"/>
              <a:gd name="connsiteX18" fmla="*/ 472240 w 929495"/>
              <a:gd name="connsiteY18" fmla="*/ 849269 h 1098009"/>
              <a:gd name="connsiteX19" fmla="*/ 225333 w 929495"/>
              <a:gd name="connsiteY19" fmla="*/ 1050504 h 1098009"/>
              <a:gd name="connsiteX20" fmla="*/ 220544 w 929495"/>
              <a:gd name="connsiteY20" fmla="*/ 1098009 h 1098009"/>
              <a:gd name="connsiteX21" fmla="*/ 14987 w 929495"/>
              <a:gd name="connsiteY21" fmla="*/ 1098009 h 1098009"/>
              <a:gd name="connsiteX0" fmla="*/ 0 w 914508"/>
              <a:gd name="connsiteY0" fmla="*/ 1098009 h 1098009"/>
              <a:gd name="connsiteX1" fmla="*/ 1087 w 914508"/>
              <a:gd name="connsiteY1" fmla="*/ 0 h 1098009"/>
              <a:gd name="connsiteX2" fmla="*/ 215234 w 914508"/>
              <a:gd name="connsiteY2" fmla="*/ 0 h 1098009"/>
              <a:gd name="connsiteX3" fmla="*/ 217691 w 914508"/>
              <a:gd name="connsiteY3" fmla="*/ 24372 h 1098009"/>
              <a:gd name="connsiteX4" fmla="*/ 464598 w 914508"/>
              <a:gd name="connsiteY4" fmla="*/ 225607 h 1098009"/>
              <a:gd name="connsiteX5" fmla="*/ 711505 w 914508"/>
              <a:gd name="connsiteY5" fmla="*/ 24372 h 1098009"/>
              <a:gd name="connsiteX6" fmla="*/ 713962 w 914508"/>
              <a:gd name="connsiteY6" fmla="*/ 0 h 1098009"/>
              <a:gd name="connsiteX7" fmla="*/ 914508 w 914508"/>
              <a:gd name="connsiteY7" fmla="*/ 0 h 1098009"/>
              <a:gd name="connsiteX8" fmla="*/ 914508 w 914508"/>
              <a:gd name="connsiteY8" fmla="*/ 325868 h 1098009"/>
              <a:gd name="connsiteX9" fmla="*/ 863881 w 914508"/>
              <a:gd name="connsiteY9" fmla="*/ 330971 h 1098009"/>
              <a:gd name="connsiteX10" fmla="*/ 662646 w 914508"/>
              <a:gd name="connsiteY10" fmla="*/ 577878 h 1098009"/>
              <a:gd name="connsiteX11" fmla="*/ 863881 w 914508"/>
              <a:gd name="connsiteY11" fmla="*/ 824785 h 1098009"/>
              <a:gd name="connsiteX12" fmla="*/ 914508 w 914508"/>
              <a:gd name="connsiteY12" fmla="*/ 829888 h 1098009"/>
              <a:gd name="connsiteX13" fmla="*/ 914508 w 914508"/>
              <a:gd name="connsiteY13" fmla="*/ 1098008 h 1098009"/>
              <a:gd name="connsiteX14" fmla="*/ 914508 w 914508"/>
              <a:gd name="connsiteY14" fmla="*/ 1098009 h 1098009"/>
              <a:gd name="connsiteX15" fmla="*/ 914507 w 914508"/>
              <a:gd name="connsiteY15" fmla="*/ 1098009 h 1098009"/>
              <a:gd name="connsiteX16" fmla="*/ 708949 w 914508"/>
              <a:gd name="connsiteY16" fmla="*/ 1098009 h 1098009"/>
              <a:gd name="connsiteX17" fmla="*/ 704160 w 914508"/>
              <a:gd name="connsiteY17" fmla="*/ 1050504 h 1098009"/>
              <a:gd name="connsiteX18" fmla="*/ 457253 w 914508"/>
              <a:gd name="connsiteY18" fmla="*/ 849269 h 1098009"/>
              <a:gd name="connsiteX19" fmla="*/ 210346 w 914508"/>
              <a:gd name="connsiteY19" fmla="*/ 1050504 h 1098009"/>
              <a:gd name="connsiteX20" fmla="*/ 205557 w 914508"/>
              <a:gd name="connsiteY20" fmla="*/ 1098009 h 1098009"/>
              <a:gd name="connsiteX21" fmla="*/ 0 w 914508"/>
              <a:gd name="connsiteY21" fmla="*/ 1098009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8" h="1098009">
                <a:moveTo>
                  <a:pt x="0" y="1098009"/>
                </a:moveTo>
                <a:cubicBezTo>
                  <a:pt x="543" y="549004"/>
                  <a:pt x="543" y="549004"/>
                  <a:pt x="1087" y="0"/>
                </a:cubicBezTo>
                <a:lnTo>
                  <a:pt x="215234" y="0"/>
                </a:lnTo>
                <a:lnTo>
                  <a:pt x="217691" y="24372"/>
                </a:lnTo>
                <a:cubicBezTo>
                  <a:pt x="241192" y="139217"/>
                  <a:pt x="342806" y="225607"/>
                  <a:pt x="464598" y="225607"/>
                </a:cubicBezTo>
                <a:cubicBezTo>
                  <a:pt x="586390" y="225607"/>
                  <a:pt x="688004" y="139217"/>
                  <a:pt x="711505" y="24372"/>
                </a:cubicBezTo>
                <a:lnTo>
                  <a:pt x="713962" y="0"/>
                </a:lnTo>
                <a:lnTo>
                  <a:pt x="914508" y="0"/>
                </a:lnTo>
                <a:lnTo>
                  <a:pt x="914508" y="325868"/>
                </a:lnTo>
                <a:lnTo>
                  <a:pt x="863881" y="330971"/>
                </a:lnTo>
                <a:cubicBezTo>
                  <a:pt x="749036" y="354472"/>
                  <a:pt x="662646" y="456086"/>
                  <a:pt x="662646" y="577878"/>
                </a:cubicBezTo>
                <a:cubicBezTo>
                  <a:pt x="662646" y="699670"/>
                  <a:pt x="749036" y="801284"/>
                  <a:pt x="863881" y="824785"/>
                </a:cubicBezTo>
                <a:lnTo>
                  <a:pt x="914508" y="829888"/>
                </a:lnTo>
                <a:lnTo>
                  <a:pt x="914508" y="1098008"/>
                </a:lnTo>
                <a:lnTo>
                  <a:pt x="914508" y="1098009"/>
                </a:lnTo>
                <a:lnTo>
                  <a:pt x="914507" y="1098009"/>
                </a:lnTo>
                <a:lnTo>
                  <a:pt x="708949" y="1098009"/>
                </a:lnTo>
                <a:lnTo>
                  <a:pt x="704160" y="1050504"/>
                </a:lnTo>
                <a:cubicBezTo>
                  <a:pt x="680659" y="935659"/>
                  <a:pt x="579045" y="849269"/>
                  <a:pt x="457253" y="849269"/>
                </a:cubicBezTo>
                <a:cubicBezTo>
                  <a:pt x="335461" y="849269"/>
                  <a:pt x="233847" y="935659"/>
                  <a:pt x="210346" y="1050504"/>
                </a:cubicBezTo>
                <a:lnTo>
                  <a:pt x="205557" y="1098009"/>
                </a:lnTo>
                <a:lnTo>
                  <a:pt x="0" y="109800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4C362760-92E0-4EE1-B294-0CFC452121FD}"/>
              </a:ext>
            </a:extLst>
          </p:cNvPr>
          <p:cNvGrpSpPr/>
          <p:nvPr/>
        </p:nvGrpSpPr>
        <p:grpSpPr>
          <a:xfrm>
            <a:off x="-1" y="-4597"/>
            <a:ext cx="9144001" cy="6856825"/>
            <a:chOff x="-1" y="-4597"/>
            <a:chExt cx="9144001" cy="6856825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4301B60E-1C09-4A30-B53E-F0A0FD4477FF}"/>
                </a:ext>
              </a:extLst>
            </p:cNvPr>
            <p:cNvSpPr/>
            <p:nvPr/>
          </p:nvSpPr>
          <p:spPr>
            <a:xfrm>
              <a:off x="3389944" y="1150843"/>
              <a:ext cx="1183685" cy="1150844"/>
            </a:xfrm>
            <a:custGeom>
              <a:avLst/>
              <a:gdLst>
                <a:gd name="connsiteX0" fmla="*/ 269177 w 1183685"/>
                <a:gd name="connsiteY0" fmla="*/ 0 h 1150844"/>
                <a:gd name="connsiteX1" fmla="*/ 464324 w 1183685"/>
                <a:gd name="connsiteY1" fmla="*/ 0 h 1150844"/>
                <a:gd name="connsiteX2" fmla="*/ 469444 w 1183685"/>
                <a:gd name="connsiteY2" fmla="*/ 50791 h 1150844"/>
                <a:gd name="connsiteX3" fmla="*/ 716351 w 1183685"/>
                <a:gd name="connsiteY3" fmla="*/ 252026 h 1150844"/>
                <a:gd name="connsiteX4" fmla="*/ 963258 w 1183685"/>
                <a:gd name="connsiteY4" fmla="*/ 50791 h 1150844"/>
                <a:gd name="connsiteX5" fmla="*/ 968378 w 1183685"/>
                <a:gd name="connsiteY5" fmla="*/ 0 h 1150844"/>
                <a:gd name="connsiteX6" fmla="*/ 1183685 w 1183685"/>
                <a:gd name="connsiteY6" fmla="*/ 0 h 1150844"/>
                <a:gd name="connsiteX7" fmla="*/ 1183685 w 1183685"/>
                <a:gd name="connsiteY7" fmla="*/ 352936 h 1150844"/>
                <a:gd name="connsiteX8" fmla="*/ 1139488 w 1183685"/>
                <a:gd name="connsiteY8" fmla="*/ 357391 h 1150844"/>
                <a:gd name="connsiteX9" fmla="*/ 938253 w 1183685"/>
                <a:gd name="connsiteY9" fmla="*/ 604298 h 1150844"/>
                <a:gd name="connsiteX10" fmla="*/ 1139488 w 1183685"/>
                <a:gd name="connsiteY10" fmla="*/ 851205 h 1150844"/>
                <a:gd name="connsiteX11" fmla="*/ 1183685 w 1183685"/>
                <a:gd name="connsiteY11" fmla="*/ 855660 h 1150844"/>
                <a:gd name="connsiteX12" fmla="*/ 1183685 w 1183685"/>
                <a:gd name="connsiteY12" fmla="*/ 1150844 h 1150844"/>
                <a:gd name="connsiteX13" fmla="*/ 1182598 w 1183685"/>
                <a:gd name="connsiteY13" fmla="*/ 1150844 h 1150844"/>
                <a:gd name="connsiteX14" fmla="*/ 1182598 w 1183685"/>
                <a:gd name="connsiteY14" fmla="*/ 1098009 h 1150844"/>
                <a:gd name="connsiteX15" fmla="*/ 965715 w 1183685"/>
                <a:gd name="connsiteY15" fmla="*/ 1098009 h 1150844"/>
                <a:gd name="connsiteX16" fmla="*/ 963258 w 1183685"/>
                <a:gd name="connsiteY16" fmla="*/ 1073632 h 1150844"/>
                <a:gd name="connsiteX17" fmla="*/ 716351 w 1183685"/>
                <a:gd name="connsiteY17" fmla="*/ 872397 h 1150844"/>
                <a:gd name="connsiteX18" fmla="*/ 469444 w 1183685"/>
                <a:gd name="connsiteY18" fmla="*/ 1073632 h 1150844"/>
                <a:gd name="connsiteX19" fmla="*/ 466987 w 1183685"/>
                <a:gd name="connsiteY19" fmla="*/ 1098009 h 1150844"/>
                <a:gd name="connsiteX20" fmla="*/ 269177 w 1183685"/>
                <a:gd name="connsiteY20" fmla="*/ 1098009 h 1150844"/>
                <a:gd name="connsiteX21" fmla="*/ 269177 w 1183685"/>
                <a:gd name="connsiteY21" fmla="*/ 854596 h 1150844"/>
                <a:gd name="connsiteX22" fmla="*/ 252027 w 1183685"/>
                <a:gd name="connsiteY22" fmla="*/ 856325 h 1150844"/>
                <a:gd name="connsiteX23" fmla="*/ 0 w 1183685"/>
                <a:gd name="connsiteY23" fmla="*/ 604298 h 1150844"/>
                <a:gd name="connsiteX24" fmla="*/ 252027 w 1183685"/>
                <a:gd name="connsiteY24" fmla="*/ 352271 h 1150844"/>
                <a:gd name="connsiteX25" fmla="*/ 269177 w 1183685"/>
                <a:gd name="connsiteY25" fmla="*/ 35400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3685" h="1150844">
                  <a:moveTo>
                    <a:pt x="269177" y="0"/>
                  </a:moveTo>
                  <a:lnTo>
                    <a:pt x="464324" y="0"/>
                  </a:lnTo>
                  <a:lnTo>
                    <a:pt x="469444" y="50791"/>
                  </a:lnTo>
                  <a:cubicBezTo>
                    <a:pt x="492945" y="165636"/>
                    <a:pt x="594559" y="252026"/>
                    <a:pt x="716351" y="252026"/>
                  </a:cubicBezTo>
                  <a:cubicBezTo>
                    <a:pt x="838143" y="252026"/>
                    <a:pt x="939757" y="165636"/>
                    <a:pt x="963258" y="50791"/>
                  </a:cubicBezTo>
                  <a:lnTo>
                    <a:pt x="968378" y="0"/>
                  </a:lnTo>
                  <a:lnTo>
                    <a:pt x="1183685" y="0"/>
                  </a:lnTo>
                  <a:lnTo>
                    <a:pt x="1183685" y="352936"/>
                  </a:lnTo>
                  <a:lnTo>
                    <a:pt x="1139488" y="357391"/>
                  </a:lnTo>
                  <a:cubicBezTo>
                    <a:pt x="1024643" y="380892"/>
                    <a:pt x="938253" y="482506"/>
                    <a:pt x="938253" y="604298"/>
                  </a:cubicBezTo>
                  <a:cubicBezTo>
                    <a:pt x="938253" y="726090"/>
                    <a:pt x="1024643" y="827704"/>
                    <a:pt x="1139488" y="851205"/>
                  </a:cubicBezTo>
                  <a:lnTo>
                    <a:pt x="1183685" y="855660"/>
                  </a:lnTo>
                  <a:lnTo>
                    <a:pt x="1183685" y="1150844"/>
                  </a:lnTo>
                  <a:lnTo>
                    <a:pt x="1182598" y="1150844"/>
                  </a:lnTo>
                  <a:lnTo>
                    <a:pt x="1182598" y="1098009"/>
                  </a:lnTo>
                  <a:lnTo>
                    <a:pt x="965715" y="1098009"/>
                  </a:lnTo>
                  <a:lnTo>
                    <a:pt x="963258" y="1073632"/>
                  </a:lnTo>
                  <a:cubicBezTo>
                    <a:pt x="939757" y="958787"/>
                    <a:pt x="838143" y="872397"/>
                    <a:pt x="716351" y="872397"/>
                  </a:cubicBezTo>
                  <a:cubicBezTo>
                    <a:pt x="594559" y="872397"/>
                    <a:pt x="492945" y="958787"/>
                    <a:pt x="469444" y="1073632"/>
                  </a:cubicBezTo>
                  <a:lnTo>
                    <a:pt x="466987" y="1098009"/>
                  </a:lnTo>
                  <a:lnTo>
                    <a:pt x="269177" y="1098009"/>
                  </a:lnTo>
                  <a:lnTo>
                    <a:pt x="269177" y="854596"/>
                  </a:lnTo>
                  <a:lnTo>
                    <a:pt x="252027" y="856325"/>
                  </a:lnTo>
                  <a:cubicBezTo>
                    <a:pt x="112836" y="856325"/>
                    <a:pt x="0" y="743489"/>
                    <a:pt x="0" y="604298"/>
                  </a:cubicBezTo>
                  <a:cubicBezTo>
                    <a:pt x="0" y="465107"/>
                    <a:pt x="112836" y="352271"/>
                    <a:pt x="252027" y="352271"/>
                  </a:cubicBezTo>
                  <a:lnTo>
                    <a:pt x="269177" y="35400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3B311C3-A525-4334-A1AB-3C3D0B753D6B}"/>
                </a:ext>
              </a:extLst>
            </p:cNvPr>
            <p:cNvSpPr/>
            <p:nvPr/>
          </p:nvSpPr>
          <p:spPr>
            <a:xfrm>
              <a:off x="4328197" y="898815"/>
              <a:ext cx="1442308" cy="1628479"/>
            </a:xfrm>
            <a:custGeom>
              <a:avLst/>
              <a:gdLst>
                <a:gd name="connsiteX0" fmla="*/ 673447 w 1442308"/>
                <a:gd name="connsiteY0" fmla="*/ 0 h 1628479"/>
                <a:gd name="connsiteX1" fmla="*/ 925474 w 1442308"/>
                <a:gd name="connsiteY1" fmla="*/ 252027 h 1628479"/>
                <a:gd name="connsiteX2" fmla="*/ 925474 w 1442308"/>
                <a:gd name="connsiteY2" fmla="*/ 252028 h 1628479"/>
                <a:gd name="connsiteX3" fmla="*/ 1159940 w 1442308"/>
                <a:gd name="connsiteY3" fmla="*/ 252028 h 1628479"/>
                <a:gd name="connsiteX4" fmla="*/ 1159940 w 1442308"/>
                <a:gd name="connsiteY4" fmla="*/ 607358 h 1628479"/>
                <a:gd name="connsiteX5" fmla="*/ 1190281 w 1442308"/>
                <a:gd name="connsiteY5" fmla="*/ 604299 h 1628479"/>
                <a:gd name="connsiteX6" fmla="*/ 1442308 w 1442308"/>
                <a:gd name="connsiteY6" fmla="*/ 856326 h 1628479"/>
                <a:gd name="connsiteX7" fmla="*/ 1190281 w 1442308"/>
                <a:gd name="connsiteY7" fmla="*/ 1108353 h 1628479"/>
                <a:gd name="connsiteX8" fmla="*/ 1159940 w 1442308"/>
                <a:gd name="connsiteY8" fmla="*/ 1105294 h 1628479"/>
                <a:gd name="connsiteX9" fmla="*/ 1159940 w 1442308"/>
                <a:gd name="connsiteY9" fmla="*/ 1402872 h 1628479"/>
                <a:gd name="connsiteX10" fmla="*/ 922811 w 1442308"/>
                <a:gd name="connsiteY10" fmla="*/ 1402872 h 1628479"/>
                <a:gd name="connsiteX11" fmla="*/ 920354 w 1442308"/>
                <a:gd name="connsiteY11" fmla="*/ 1427244 h 1628479"/>
                <a:gd name="connsiteX12" fmla="*/ 673447 w 1442308"/>
                <a:gd name="connsiteY12" fmla="*/ 1628479 h 1628479"/>
                <a:gd name="connsiteX13" fmla="*/ 426541 w 1442308"/>
                <a:gd name="connsiteY13" fmla="*/ 1427244 h 1628479"/>
                <a:gd name="connsiteX14" fmla="*/ 424084 w 1442308"/>
                <a:gd name="connsiteY14" fmla="*/ 1402872 h 1628479"/>
                <a:gd name="connsiteX15" fmla="*/ 245432 w 1442308"/>
                <a:gd name="connsiteY15" fmla="*/ 1402872 h 1628479"/>
                <a:gd name="connsiteX16" fmla="*/ 245432 w 1442308"/>
                <a:gd name="connsiteY16" fmla="*/ 1107688 h 1628479"/>
                <a:gd name="connsiteX17" fmla="*/ 201235 w 1442308"/>
                <a:gd name="connsiteY17" fmla="*/ 1103233 h 1628479"/>
                <a:gd name="connsiteX18" fmla="*/ 0 w 1442308"/>
                <a:gd name="connsiteY18" fmla="*/ 856326 h 1628479"/>
                <a:gd name="connsiteX19" fmla="*/ 201235 w 1442308"/>
                <a:gd name="connsiteY19" fmla="*/ 609419 h 1628479"/>
                <a:gd name="connsiteX20" fmla="*/ 245432 w 1442308"/>
                <a:gd name="connsiteY20" fmla="*/ 604964 h 1628479"/>
                <a:gd name="connsiteX21" fmla="*/ 245432 w 1442308"/>
                <a:gd name="connsiteY21" fmla="*/ 252028 h 1628479"/>
                <a:gd name="connsiteX22" fmla="*/ 421420 w 1442308"/>
                <a:gd name="connsiteY22" fmla="*/ 252028 h 1628479"/>
                <a:gd name="connsiteX23" fmla="*/ 421420 w 1442308"/>
                <a:gd name="connsiteY23" fmla="*/ 252027 h 1628479"/>
                <a:gd name="connsiteX24" fmla="*/ 673447 w 1442308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08" h="1628479">
                  <a:moveTo>
                    <a:pt x="673447" y="0"/>
                  </a:moveTo>
                  <a:cubicBezTo>
                    <a:pt x="812638" y="0"/>
                    <a:pt x="925474" y="112836"/>
                    <a:pt x="925474" y="252027"/>
                  </a:cubicBezTo>
                  <a:lnTo>
                    <a:pt x="925474" y="252028"/>
                  </a:lnTo>
                  <a:lnTo>
                    <a:pt x="1159940" y="252028"/>
                  </a:lnTo>
                  <a:lnTo>
                    <a:pt x="1159940" y="607358"/>
                  </a:lnTo>
                  <a:lnTo>
                    <a:pt x="1190281" y="604299"/>
                  </a:lnTo>
                  <a:cubicBezTo>
                    <a:pt x="1329472" y="604299"/>
                    <a:pt x="1442308" y="717135"/>
                    <a:pt x="1442308" y="856326"/>
                  </a:cubicBezTo>
                  <a:cubicBezTo>
                    <a:pt x="1442308" y="995517"/>
                    <a:pt x="1329472" y="1108353"/>
                    <a:pt x="1190281" y="1108353"/>
                  </a:cubicBezTo>
                  <a:lnTo>
                    <a:pt x="1159940" y="1105294"/>
                  </a:lnTo>
                  <a:lnTo>
                    <a:pt x="1159940" y="1402872"/>
                  </a:lnTo>
                  <a:lnTo>
                    <a:pt x="922811" y="1402872"/>
                  </a:lnTo>
                  <a:lnTo>
                    <a:pt x="920354" y="1427244"/>
                  </a:lnTo>
                  <a:cubicBezTo>
                    <a:pt x="896853" y="1542089"/>
                    <a:pt x="795239" y="1628479"/>
                    <a:pt x="673447" y="1628479"/>
                  </a:cubicBezTo>
                  <a:cubicBezTo>
                    <a:pt x="551655" y="1628479"/>
                    <a:pt x="450041" y="1542089"/>
                    <a:pt x="426541" y="1427244"/>
                  </a:cubicBezTo>
                  <a:lnTo>
                    <a:pt x="424084" y="1402872"/>
                  </a:lnTo>
                  <a:lnTo>
                    <a:pt x="245432" y="1402872"/>
                  </a:lnTo>
                  <a:lnTo>
                    <a:pt x="245432" y="1107688"/>
                  </a:lnTo>
                  <a:lnTo>
                    <a:pt x="201235" y="1103233"/>
                  </a:lnTo>
                  <a:cubicBezTo>
                    <a:pt x="86390" y="1079732"/>
                    <a:pt x="0" y="978118"/>
                    <a:pt x="0" y="856326"/>
                  </a:cubicBezTo>
                  <a:cubicBezTo>
                    <a:pt x="0" y="734534"/>
                    <a:pt x="86390" y="632920"/>
                    <a:pt x="201235" y="609419"/>
                  </a:cubicBezTo>
                  <a:lnTo>
                    <a:pt x="245432" y="604964"/>
                  </a:lnTo>
                  <a:lnTo>
                    <a:pt x="245432" y="252028"/>
                  </a:lnTo>
                  <a:lnTo>
                    <a:pt x="421420" y="252028"/>
                  </a:lnTo>
                  <a:lnTo>
                    <a:pt x="421420" y="252027"/>
                  </a:lnTo>
                  <a:cubicBezTo>
                    <a:pt x="421420" y="112836"/>
                    <a:pt x="534256" y="0"/>
                    <a:pt x="673447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A9913079-ACA0-4E28-A7FC-8B9BE63FAE6B}"/>
                </a:ext>
              </a:extLst>
            </p:cNvPr>
            <p:cNvSpPr/>
            <p:nvPr/>
          </p:nvSpPr>
          <p:spPr>
            <a:xfrm>
              <a:off x="2758846" y="5701382"/>
              <a:ext cx="914507" cy="1150844"/>
            </a:xfrm>
            <a:custGeom>
              <a:avLst/>
              <a:gdLst>
                <a:gd name="connsiteX0" fmla="*/ 0 w 914507"/>
                <a:gd name="connsiteY0" fmla="*/ 0 h 1150844"/>
                <a:gd name="connsiteX1" fmla="*/ 191127 w 914507"/>
                <a:gd name="connsiteY1" fmla="*/ 0 h 1150844"/>
                <a:gd name="connsiteX2" fmla="*/ 190368 w 914507"/>
                <a:gd name="connsiteY2" fmla="*/ 7526 h 1150844"/>
                <a:gd name="connsiteX3" fmla="*/ 442395 w 914507"/>
                <a:gd name="connsiteY3" fmla="*/ 259553 h 1150844"/>
                <a:gd name="connsiteX4" fmla="*/ 694422 w 914507"/>
                <a:gd name="connsiteY4" fmla="*/ 7526 h 1150844"/>
                <a:gd name="connsiteX5" fmla="*/ 693663 w 914507"/>
                <a:gd name="connsiteY5" fmla="*/ 0 h 1150844"/>
                <a:gd name="connsiteX6" fmla="*/ 914507 w 914507"/>
                <a:gd name="connsiteY6" fmla="*/ 0 h 1150844"/>
                <a:gd name="connsiteX7" fmla="*/ 914507 w 914507"/>
                <a:gd name="connsiteY7" fmla="*/ 362020 h 1150844"/>
                <a:gd name="connsiteX8" fmla="*/ 892470 w 914507"/>
                <a:gd name="connsiteY8" fmla="*/ 359798 h 1150844"/>
                <a:gd name="connsiteX9" fmla="*/ 640443 w 914507"/>
                <a:gd name="connsiteY9" fmla="*/ 611825 h 1150844"/>
                <a:gd name="connsiteX10" fmla="*/ 892470 w 914507"/>
                <a:gd name="connsiteY10" fmla="*/ 863852 h 1150844"/>
                <a:gd name="connsiteX11" fmla="*/ 914507 w 914507"/>
                <a:gd name="connsiteY11" fmla="*/ 861631 h 1150844"/>
                <a:gd name="connsiteX12" fmla="*/ 914507 w 914507"/>
                <a:gd name="connsiteY12" fmla="*/ 1150844 h 1150844"/>
                <a:gd name="connsiteX13" fmla="*/ 0 w 914507"/>
                <a:gd name="connsiteY13" fmla="*/ 1150844 h 1150844"/>
                <a:gd name="connsiteX14" fmla="*/ 0 w 914507"/>
                <a:gd name="connsiteY14" fmla="*/ 863245 h 1150844"/>
                <a:gd name="connsiteX15" fmla="*/ 44765 w 914507"/>
                <a:gd name="connsiteY15" fmla="*/ 858732 h 1150844"/>
                <a:gd name="connsiteX16" fmla="*/ 246000 w 914507"/>
                <a:gd name="connsiteY16" fmla="*/ 611825 h 1150844"/>
                <a:gd name="connsiteX17" fmla="*/ 44765 w 914507"/>
                <a:gd name="connsiteY17" fmla="*/ 364919 h 1150844"/>
                <a:gd name="connsiteX18" fmla="*/ 0 w 914507"/>
                <a:gd name="connsiteY18" fmla="*/ 36040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7" h="1150844">
                  <a:moveTo>
                    <a:pt x="0" y="0"/>
                  </a:moveTo>
                  <a:lnTo>
                    <a:pt x="191127" y="0"/>
                  </a:lnTo>
                  <a:lnTo>
                    <a:pt x="190368" y="7526"/>
                  </a:lnTo>
                  <a:cubicBezTo>
                    <a:pt x="190368" y="146717"/>
                    <a:pt x="303204" y="259553"/>
                    <a:pt x="442395" y="259553"/>
                  </a:cubicBezTo>
                  <a:cubicBezTo>
                    <a:pt x="581586" y="259553"/>
                    <a:pt x="694422" y="146717"/>
                    <a:pt x="694422" y="7526"/>
                  </a:cubicBezTo>
                  <a:lnTo>
                    <a:pt x="693663" y="0"/>
                  </a:lnTo>
                  <a:lnTo>
                    <a:pt x="914507" y="0"/>
                  </a:lnTo>
                  <a:lnTo>
                    <a:pt x="914507" y="362020"/>
                  </a:lnTo>
                  <a:lnTo>
                    <a:pt x="892470" y="359798"/>
                  </a:lnTo>
                  <a:cubicBezTo>
                    <a:pt x="753279" y="359798"/>
                    <a:pt x="640443" y="472634"/>
                    <a:pt x="640443" y="611825"/>
                  </a:cubicBezTo>
                  <a:cubicBezTo>
                    <a:pt x="640443" y="751016"/>
                    <a:pt x="753279" y="863852"/>
                    <a:pt x="892470" y="863852"/>
                  </a:cubicBezTo>
                  <a:lnTo>
                    <a:pt x="914507" y="861631"/>
                  </a:lnTo>
                  <a:lnTo>
                    <a:pt x="914507" y="1150844"/>
                  </a:lnTo>
                  <a:lnTo>
                    <a:pt x="0" y="1150844"/>
                  </a:lnTo>
                  <a:lnTo>
                    <a:pt x="0" y="863245"/>
                  </a:lnTo>
                  <a:lnTo>
                    <a:pt x="44765" y="858732"/>
                  </a:lnTo>
                  <a:cubicBezTo>
                    <a:pt x="159610" y="835231"/>
                    <a:pt x="246000" y="733617"/>
                    <a:pt x="246000" y="611825"/>
                  </a:cubicBezTo>
                  <a:cubicBezTo>
                    <a:pt x="246000" y="490033"/>
                    <a:pt x="159610" y="388419"/>
                    <a:pt x="44765" y="364919"/>
                  </a:cubicBezTo>
                  <a:lnTo>
                    <a:pt x="0" y="3604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D0BADBC-69E9-4FEE-BB2D-1400EA3DBE33}"/>
                </a:ext>
              </a:extLst>
            </p:cNvPr>
            <p:cNvSpPr/>
            <p:nvPr/>
          </p:nvSpPr>
          <p:spPr>
            <a:xfrm>
              <a:off x="2744613" y="898815"/>
              <a:ext cx="914508" cy="1350036"/>
            </a:xfrm>
            <a:custGeom>
              <a:avLst/>
              <a:gdLst>
                <a:gd name="connsiteX0" fmla="*/ 447282 w 914508"/>
                <a:gd name="connsiteY0" fmla="*/ 0 h 1402872"/>
                <a:gd name="connsiteX1" fmla="*/ 699309 w 914508"/>
                <a:gd name="connsiteY1" fmla="*/ 252027 h 1402872"/>
                <a:gd name="connsiteX2" fmla="*/ 699309 w 914508"/>
                <a:gd name="connsiteY2" fmla="*/ 252028 h 1402872"/>
                <a:gd name="connsiteX3" fmla="*/ 914508 w 914508"/>
                <a:gd name="connsiteY3" fmla="*/ 252028 h 1402872"/>
                <a:gd name="connsiteX4" fmla="*/ 914508 w 914508"/>
                <a:gd name="connsiteY4" fmla="*/ 606028 h 1402872"/>
                <a:gd name="connsiteX5" fmla="*/ 897358 w 914508"/>
                <a:gd name="connsiteY5" fmla="*/ 604299 h 1402872"/>
                <a:gd name="connsiteX6" fmla="*/ 645331 w 914508"/>
                <a:gd name="connsiteY6" fmla="*/ 856326 h 1402872"/>
                <a:gd name="connsiteX7" fmla="*/ 897358 w 914508"/>
                <a:gd name="connsiteY7" fmla="*/ 1108353 h 1402872"/>
                <a:gd name="connsiteX8" fmla="*/ 914508 w 914508"/>
                <a:gd name="connsiteY8" fmla="*/ 1106624 h 1402872"/>
                <a:gd name="connsiteX9" fmla="*/ 914508 w 914508"/>
                <a:gd name="connsiteY9" fmla="*/ 1402872 h 1402872"/>
                <a:gd name="connsiteX10" fmla="*/ 913421 w 914508"/>
                <a:gd name="connsiteY10" fmla="*/ 1402872 h 1402872"/>
                <a:gd name="connsiteX11" fmla="*/ 913421 w 914508"/>
                <a:gd name="connsiteY11" fmla="*/ 1350036 h 1402872"/>
                <a:gd name="connsiteX12" fmla="*/ 696645 w 914508"/>
                <a:gd name="connsiteY12" fmla="*/ 1350036 h 1402872"/>
                <a:gd name="connsiteX13" fmla="*/ 694188 w 914508"/>
                <a:gd name="connsiteY13" fmla="*/ 1325659 h 1402872"/>
                <a:gd name="connsiteX14" fmla="*/ 447281 w 914508"/>
                <a:gd name="connsiteY14" fmla="*/ 1124424 h 1402872"/>
                <a:gd name="connsiteX15" fmla="*/ 200374 w 914508"/>
                <a:gd name="connsiteY15" fmla="*/ 1325659 h 1402872"/>
                <a:gd name="connsiteX16" fmla="*/ 197917 w 914508"/>
                <a:gd name="connsiteY16" fmla="*/ 1350036 h 1402872"/>
                <a:gd name="connsiteX17" fmla="*/ 0 w 914508"/>
                <a:gd name="connsiteY17" fmla="*/ 1350036 h 1402872"/>
                <a:gd name="connsiteX18" fmla="*/ 0 w 914508"/>
                <a:gd name="connsiteY18" fmla="*/ 1108238 h 1402872"/>
                <a:gd name="connsiteX19" fmla="*/ 49652 w 914508"/>
                <a:gd name="connsiteY19" fmla="*/ 1103233 h 1402872"/>
                <a:gd name="connsiteX20" fmla="*/ 250887 w 914508"/>
                <a:gd name="connsiteY20" fmla="*/ 856326 h 1402872"/>
                <a:gd name="connsiteX21" fmla="*/ 49652 w 914508"/>
                <a:gd name="connsiteY21" fmla="*/ 609419 h 1402872"/>
                <a:gd name="connsiteX22" fmla="*/ 0 w 914508"/>
                <a:gd name="connsiteY22" fmla="*/ 604414 h 1402872"/>
                <a:gd name="connsiteX23" fmla="*/ 0 w 914508"/>
                <a:gd name="connsiteY23" fmla="*/ 252028 h 1402872"/>
                <a:gd name="connsiteX24" fmla="*/ 195255 w 914508"/>
                <a:gd name="connsiteY24" fmla="*/ 252028 h 1402872"/>
                <a:gd name="connsiteX25" fmla="*/ 195255 w 914508"/>
                <a:gd name="connsiteY25" fmla="*/ 252027 h 1402872"/>
                <a:gd name="connsiteX26" fmla="*/ 447282 w 914508"/>
                <a:gd name="connsiteY26" fmla="*/ 0 h 1402872"/>
                <a:gd name="connsiteX0" fmla="*/ 447282 w 914508"/>
                <a:gd name="connsiteY0" fmla="*/ 0 h 1402872"/>
                <a:gd name="connsiteX1" fmla="*/ 699309 w 914508"/>
                <a:gd name="connsiteY1" fmla="*/ 252027 h 1402872"/>
                <a:gd name="connsiteX2" fmla="*/ 699309 w 914508"/>
                <a:gd name="connsiteY2" fmla="*/ 252028 h 1402872"/>
                <a:gd name="connsiteX3" fmla="*/ 914508 w 914508"/>
                <a:gd name="connsiteY3" fmla="*/ 252028 h 1402872"/>
                <a:gd name="connsiteX4" fmla="*/ 914508 w 914508"/>
                <a:gd name="connsiteY4" fmla="*/ 606028 h 1402872"/>
                <a:gd name="connsiteX5" fmla="*/ 897358 w 914508"/>
                <a:gd name="connsiteY5" fmla="*/ 604299 h 1402872"/>
                <a:gd name="connsiteX6" fmla="*/ 645331 w 914508"/>
                <a:gd name="connsiteY6" fmla="*/ 856326 h 1402872"/>
                <a:gd name="connsiteX7" fmla="*/ 897358 w 914508"/>
                <a:gd name="connsiteY7" fmla="*/ 1108353 h 1402872"/>
                <a:gd name="connsiteX8" fmla="*/ 914508 w 914508"/>
                <a:gd name="connsiteY8" fmla="*/ 1106624 h 1402872"/>
                <a:gd name="connsiteX9" fmla="*/ 914508 w 914508"/>
                <a:gd name="connsiteY9" fmla="*/ 1402872 h 1402872"/>
                <a:gd name="connsiteX10" fmla="*/ 913421 w 914508"/>
                <a:gd name="connsiteY10" fmla="*/ 1350036 h 1402872"/>
                <a:gd name="connsiteX11" fmla="*/ 696645 w 914508"/>
                <a:gd name="connsiteY11" fmla="*/ 1350036 h 1402872"/>
                <a:gd name="connsiteX12" fmla="*/ 694188 w 914508"/>
                <a:gd name="connsiteY12" fmla="*/ 1325659 h 1402872"/>
                <a:gd name="connsiteX13" fmla="*/ 447281 w 914508"/>
                <a:gd name="connsiteY13" fmla="*/ 1124424 h 1402872"/>
                <a:gd name="connsiteX14" fmla="*/ 200374 w 914508"/>
                <a:gd name="connsiteY14" fmla="*/ 1325659 h 1402872"/>
                <a:gd name="connsiteX15" fmla="*/ 197917 w 914508"/>
                <a:gd name="connsiteY15" fmla="*/ 1350036 h 1402872"/>
                <a:gd name="connsiteX16" fmla="*/ 0 w 914508"/>
                <a:gd name="connsiteY16" fmla="*/ 1350036 h 1402872"/>
                <a:gd name="connsiteX17" fmla="*/ 0 w 914508"/>
                <a:gd name="connsiteY17" fmla="*/ 1108238 h 1402872"/>
                <a:gd name="connsiteX18" fmla="*/ 49652 w 914508"/>
                <a:gd name="connsiteY18" fmla="*/ 1103233 h 1402872"/>
                <a:gd name="connsiteX19" fmla="*/ 250887 w 914508"/>
                <a:gd name="connsiteY19" fmla="*/ 856326 h 1402872"/>
                <a:gd name="connsiteX20" fmla="*/ 49652 w 914508"/>
                <a:gd name="connsiteY20" fmla="*/ 609419 h 1402872"/>
                <a:gd name="connsiteX21" fmla="*/ 0 w 914508"/>
                <a:gd name="connsiteY21" fmla="*/ 604414 h 1402872"/>
                <a:gd name="connsiteX22" fmla="*/ 0 w 914508"/>
                <a:gd name="connsiteY22" fmla="*/ 252028 h 1402872"/>
                <a:gd name="connsiteX23" fmla="*/ 195255 w 914508"/>
                <a:gd name="connsiteY23" fmla="*/ 252028 h 1402872"/>
                <a:gd name="connsiteX24" fmla="*/ 195255 w 914508"/>
                <a:gd name="connsiteY24" fmla="*/ 252027 h 1402872"/>
                <a:gd name="connsiteX25" fmla="*/ 447282 w 914508"/>
                <a:gd name="connsiteY25" fmla="*/ 0 h 1402872"/>
                <a:gd name="connsiteX0" fmla="*/ 447282 w 914508"/>
                <a:gd name="connsiteY0" fmla="*/ 0 h 1350036"/>
                <a:gd name="connsiteX1" fmla="*/ 699309 w 914508"/>
                <a:gd name="connsiteY1" fmla="*/ 252027 h 1350036"/>
                <a:gd name="connsiteX2" fmla="*/ 699309 w 914508"/>
                <a:gd name="connsiteY2" fmla="*/ 252028 h 1350036"/>
                <a:gd name="connsiteX3" fmla="*/ 914508 w 914508"/>
                <a:gd name="connsiteY3" fmla="*/ 252028 h 1350036"/>
                <a:gd name="connsiteX4" fmla="*/ 914508 w 914508"/>
                <a:gd name="connsiteY4" fmla="*/ 606028 h 1350036"/>
                <a:gd name="connsiteX5" fmla="*/ 897358 w 914508"/>
                <a:gd name="connsiteY5" fmla="*/ 604299 h 1350036"/>
                <a:gd name="connsiteX6" fmla="*/ 645331 w 914508"/>
                <a:gd name="connsiteY6" fmla="*/ 856326 h 1350036"/>
                <a:gd name="connsiteX7" fmla="*/ 897358 w 914508"/>
                <a:gd name="connsiteY7" fmla="*/ 1108353 h 1350036"/>
                <a:gd name="connsiteX8" fmla="*/ 914508 w 914508"/>
                <a:gd name="connsiteY8" fmla="*/ 1106624 h 1350036"/>
                <a:gd name="connsiteX9" fmla="*/ 913421 w 914508"/>
                <a:gd name="connsiteY9" fmla="*/ 1350036 h 1350036"/>
                <a:gd name="connsiteX10" fmla="*/ 696645 w 914508"/>
                <a:gd name="connsiteY10" fmla="*/ 1350036 h 1350036"/>
                <a:gd name="connsiteX11" fmla="*/ 694188 w 914508"/>
                <a:gd name="connsiteY11" fmla="*/ 1325659 h 1350036"/>
                <a:gd name="connsiteX12" fmla="*/ 447281 w 914508"/>
                <a:gd name="connsiteY12" fmla="*/ 1124424 h 1350036"/>
                <a:gd name="connsiteX13" fmla="*/ 200374 w 914508"/>
                <a:gd name="connsiteY13" fmla="*/ 1325659 h 1350036"/>
                <a:gd name="connsiteX14" fmla="*/ 197917 w 914508"/>
                <a:gd name="connsiteY14" fmla="*/ 1350036 h 1350036"/>
                <a:gd name="connsiteX15" fmla="*/ 0 w 914508"/>
                <a:gd name="connsiteY15" fmla="*/ 1350036 h 1350036"/>
                <a:gd name="connsiteX16" fmla="*/ 0 w 914508"/>
                <a:gd name="connsiteY16" fmla="*/ 1108238 h 1350036"/>
                <a:gd name="connsiteX17" fmla="*/ 49652 w 914508"/>
                <a:gd name="connsiteY17" fmla="*/ 1103233 h 1350036"/>
                <a:gd name="connsiteX18" fmla="*/ 250887 w 914508"/>
                <a:gd name="connsiteY18" fmla="*/ 856326 h 1350036"/>
                <a:gd name="connsiteX19" fmla="*/ 49652 w 914508"/>
                <a:gd name="connsiteY19" fmla="*/ 609419 h 1350036"/>
                <a:gd name="connsiteX20" fmla="*/ 0 w 914508"/>
                <a:gd name="connsiteY20" fmla="*/ 604414 h 1350036"/>
                <a:gd name="connsiteX21" fmla="*/ 0 w 914508"/>
                <a:gd name="connsiteY21" fmla="*/ 252028 h 1350036"/>
                <a:gd name="connsiteX22" fmla="*/ 195255 w 914508"/>
                <a:gd name="connsiteY22" fmla="*/ 252028 h 1350036"/>
                <a:gd name="connsiteX23" fmla="*/ 195255 w 914508"/>
                <a:gd name="connsiteY23" fmla="*/ 252027 h 1350036"/>
                <a:gd name="connsiteX24" fmla="*/ 447282 w 914508"/>
                <a:gd name="connsiteY24" fmla="*/ 0 h 135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508" h="1350036">
                  <a:moveTo>
                    <a:pt x="447282" y="0"/>
                  </a:moveTo>
                  <a:cubicBezTo>
                    <a:pt x="586473" y="0"/>
                    <a:pt x="699309" y="112836"/>
                    <a:pt x="699309" y="252027"/>
                  </a:cubicBezTo>
                  <a:lnTo>
                    <a:pt x="699309" y="252028"/>
                  </a:lnTo>
                  <a:lnTo>
                    <a:pt x="914508" y="252028"/>
                  </a:lnTo>
                  <a:lnTo>
                    <a:pt x="914508" y="606028"/>
                  </a:lnTo>
                  <a:lnTo>
                    <a:pt x="897358" y="604299"/>
                  </a:lnTo>
                  <a:cubicBezTo>
                    <a:pt x="758167" y="604299"/>
                    <a:pt x="645331" y="717135"/>
                    <a:pt x="645331" y="856326"/>
                  </a:cubicBezTo>
                  <a:cubicBezTo>
                    <a:pt x="645331" y="995517"/>
                    <a:pt x="758167" y="1108353"/>
                    <a:pt x="897358" y="1108353"/>
                  </a:cubicBezTo>
                  <a:lnTo>
                    <a:pt x="914508" y="1106624"/>
                  </a:lnTo>
                  <a:cubicBezTo>
                    <a:pt x="914146" y="1187761"/>
                    <a:pt x="913783" y="1268899"/>
                    <a:pt x="913421" y="1350036"/>
                  </a:cubicBezTo>
                  <a:lnTo>
                    <a:pt x="696645" y="1350036"/>
                  </a:lnTo>
                  <a:lnTo>
                    <a:pt x="694188" y="1325659"/>
                  </a:lnTo>
                  <a:cubicBezTo>
                    <a:pt x="670687" y="1210814"/>
                    <a:pt x="569073" y="1124424"/>
                    <a:pt x="447281" y="1124424"/>
                  </a:cubicBezTo>
                  <a:cubicBezTo>
                    <a:pt x="325489" y="1124424"/>
                    <a:pt x="223875" y="1210814"/>
                    <a:pt x="200374" y="1325659"/>
                  </a:cubicBezTo>
                  <a:lnTo>
                    <a:pt x="197917" y="1350036"/>
                  </a:lnTo>
                  <a:lnTo>
                    <a:pt x="0" y="1350036"/>
                  </a:lnTo>
                  <a:lnTo>
                    <a:pt x="0" y="1108238"/>
                  </a:lnTo>
                  <a:lnTo>
                    <a:pt x="49652" y="1103233"/>
                  </a:lnTo>
                  <a:cubicBezTo>
                    <a:pt x="164497" y="1079732"/>
                    <a:pt x="250887" y="978118"/>
                    <a:pt x="250887" y="856326"/>
                  </a:cubicBezTo>
                  <a:cubicBezTo>
                    <a:pt x="250887" y="734534"/>
                    <a:pt x="164497" y="632920"/>
                    <a:pt x="49652" y="609419"/>
                  </a:cubicBezTo>
                  <a:lnTo>
                    <a:pt x="0" y="604414"/>
                  </a:lnTo>
                  <a:lnTo>
                    <a:pt x="0" y="252028"/>
                  </a:lnTo>
                  <a:lnTo>
                    <a:pt x="195255" y="252028"/>
                  </a:lnTo>
                  <a:lnTo>
                    <a:pt x="195255" y="252027"/>
                  </a:lnTo>
                  <a:cubicBezTo>
                    <a:pt x="195255" y="112836"/>
                    <a:pt x="308091" y="0"/>
                    <a:pt x="44728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140AEE-8CC7-462D-B462-6FFFC2673341}"/>
                </a:ext>
              </a:extLst>
            </p:cNvPr>
            <p:cNvSpPr/>
            <p:nvPr/>
          </p:nvSpPr>
          <p:spPr>
            <a:xfrm>
              <a:off x="3383969" y="5456883"/>
              <a:ext cx="1188572" cy="1395345"/>
            </a:xfrm>
            <a:custGeom>
              <a:avLst/>
              <a:gdLst>
                <a:gd name="connsiteX0" fmla="*/ 716351 w 1188572"/>
                <a:gd name="connsiteY0" fmla="*/ 0 h 1395345"/>
                <a:gd name="connsiteX1" fmla="*/ 963258 w 1188572"/>
                <a:gd name="connsiteY1" fmla="*/ 201234 h 1395345"/>
                <a:gd name="connsiteX2" fmla="*/ 967620 w 1188572"/>
                <a:gd name="connsiteY2" fmla="*/ 244501 h 1395345"/>
                <a:gd name="connsiteX3" fmla="*/ 1188572 w 1188572"/>
                <a:gd name="connsiteY3" fmla="*/ 244501 h 1395345"/>
                <a:gd name="connsiteX4" fmla="*/ 1188572 w 1188572"/>
                <a:gd name="connsiteY4" fmla="*/ 604472 h 1395345"/>
                <a:gd name="connsiteX5" fmla="*/ 1139488 w 1188572"/>
                <a:gd name="connsiteY5" fmla="*/ 609420 h 1395345"/>
                <a:gd name="connsiteX6" fmla="*/ 938254 w 1188572"/>
                <a:gd name="connsiteY6" fmla="*/ 856326 h 1395345"/>
                <a:gd name="connsiteX7" fmla="*/ 1139488 w 1188572"/>
                <a:gd name="connsiteY7" fmla="*/ 1103233 h 1395345"/>
                <a:gd name="connsiteX8" fmla="*/ 1188572 w 1188572"/>
                <a:gd name="connsiteY8" fmla="*/ 1108181 h 1395345"/>
                <a:gd name="connsiteX9" fmla="*/ 1188572 w 1188572"/>
                <a:gd name="connsiteY9" fmla="*/ 1395345 h 1395345"/>
                <a:gd name="connsiteX10" fmla="*/ 274064 w 1188572"/>
                <a:gd name="connsiteY10" fmla="*/ 1395345 h 1395345"/>
                <a:gd name="connsiteX11" fmla="*/ 274064 w 1188572"/>
                <a:gd name="connsiteY11" fmla="*/ 1106132 h 1395345"/>
                <a:gd name="connsiteX12" fmla="*/ 252027 w 1188572"/>
                <a:gd name="connsiteY12" fmla="*/ 1108353 h 1395345"/>
                <a:gd name="connsiteX13" fmla="*/ 0 w 1188572"/>
                <a:gd name="connsiteY13" fmla="*/ 856326 h 1395345"/>
                <a:gd name="connsiteX14" fmla="*/ 252027 w 1188572"/>
                <a:gd name="connsiteY14" fmla="*/ 604299 h 1395345"/>
                <a:gd name="connsiteX15" fmla="*/ 274064 w 1188572"/>
                <a:gd name="connsiteY15" fmla="*/ 606521 h 1395345"/>
                <a:gd name="connsiteX16" fmla="*/ 274064 w 1188572"/>
                <a:gd name="connsiteY16" fmla="*/ 244501 h 1395345"/>
                <a:gd name="connsiteX17" fmla="*/ 465083 w 1188572"/>
                <a:gd name="connsiteY17" fmla="*/ 244501 h 1395345"/>
                <a:gd name="connsiteX18" fmla="*/ 469444 w 1188572"/>
                <a:gd name="connsiteY18" fmla="*/ 201234 h 1395345"/>
                <a:gd name="connsiteX19" fmla="*/ 716351 w 1188572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8572" h="1395345">
                  <a:moveTo>
                    <a:pt x="716351" y="0"/>
                  </a:moveTo>
                  <a:cubicBezTo>
                    <a:pt x="838143" y="0"/>
                    <a:pt x="939757" y="86390"/>
                    <a:pt x="963258" y="201234"/>
                  </a:cubicBezTo>
                  <a:lnTo>
                    <a:pt x="967620" y="244501"/>
                  </a:lnTo>
                  <a:lnTo>
                    <a:pt x="1188572" y="244501"/>
                  </a:lnTo>
                  <a:lnTo>
                    <a:pt x="1188572" y="604472"/>
                  </a:lnTo>
                  <a:lnTo>
                    <a:pt x="1139488" y="609420"/>
                  </a:lnTo>
                  <a:cubicBezTo>
                    <a:pt x="1024644" y="632920"/>
                    <a:pt x="938254" y="734534"/>
                    <a:pt x="938254" y="856326"/>
                  </a:cubicBezTo>
                  <a:cubicBezTo>
                    <a:pt x="938254" y="978118"/>
                    <a:pt x="1024644" y="1079732"/>
                    <a:pt x="1139488" y="1103233"/>
                  </a:cubicBezTo>
                  <a:lnTo>
                    <a:pt x="1188572" y="1108181"/>
                  </a:lnTo>
                  <a:lnTo>
                    <a:pt x="1188572" y="1395345"/>
                  </a:lnTo>
                  <a:lnTo>
                    <a:pt x="274064" y="1395345"/>
                  </a:lnTo>
                  <a:lnTo>
                    <a:pt x="274064" y="1106132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74064" y="606521"/>
                  </a:lnTo>
                  <a:lnTo>
                    <a:pt x="274064" y="244501"/>
                  </a:lnTo>
                  <a:lnTo>
                    <a:pt x="465083" y="244501"/>
                  </a:lnTo>
                  <a:lnTo>
                    <a:pt x="469444" y="201234"/>
                  </a:lnTo>
                  <a:cubicBezTo>
                    <a:pt x="492945" y="86390"/>
                    <a:pt x="594559" y="0"/>
                    <a:pt x="7163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06A2462C-16DC-44C3-8978-333864A6C399}"/>
                </a:ext>
              </a:extLst>
            </p:cNvPr>
            <p:cNvSpPr/>
            <p:nvPr/>
          </p:nvSpPr>
          <p:spPr>
            <a:xfrm>
              <a:off x="5266452" y="-2"/>
              <a:ext cx="1402551" cy="1402870"/>
            </a:xfrm>
            <a:custGeom>
              <a:avLst/>
              <a:gdLst>
                <a:gd name="connsiteX0" fmla="*/ 221685 w 1402551"/>
                <a:gd name="connsiteY0" fmla="*/ 0 h 1402870"/>
                <a:gd name="connsiteX1" fmla="*/ 1136193 w 1402551"/>
                <a:gd name="connsiteY1" fmla="*/ 0 h 1402870"/>
                <a:gd name="connsiteX2" fmla="*/ 1136193 w 1402551"/>
                <a:gd name="connsiteY2" fmla="*/ 330852 h 1402870"/>
                <a:gd name="connsiteX3" fmla="*/ 1150524 w 1402551"/>
                <a:gd name="connsiteY3" fmla="*/ 329407 h 1402870"/>
                <a:gd name="connsiteX4" fmla="*/ 1402551 w 1402551"/>
                <a:gd name="connsiteY4" fmla="*/ 581434 h 1402870"/>
                <a:gd name="connsiteX5" fmla="*/ 1150524 w 1402551"/>
                <a:gd name="connsiteY5" fmla="*/ 833461 h 1402870"/>
                <a:gd name="connsiteX6" fmla="*/ 1136193 w 1402551"/>
                <a:gd name="connsiteY6" fmla="*/ 832016 h 1402870"/>
                <a:gd name="connsiteX7" fmla="*/ 1136193 w 1402551"/>
                <a:gd name="connsiteY7" fmla="*/ 1150844 h 1402870"/>
                <a:gd name="connsiteX8" fmla="*/ 944524 w 1402551"/>
                <a:gd name="connsiteY8" fmla="*/ 1150844 h 1402870"/>
                <a:gd name="connsiteX9" fmla="*/ 939404 w 1402551"/>
                <a:gd name="connsiteY9" fmla="*/ 1201635 h 1402870"/>
                <a:gd name="connsiteX10" fmla="*/ 692497 w 1402551"/>
                <a:gd name="connsiteY10" fmla="*/ 1402870 h 1402870"/>
                <a:gd name="connsiteX11" fmla="*/ 445591 w 1402551"/>
                <a:gd name="connsiteY11" fmla="*/ 1201635 h 1402870"/>
                <a:gd name="connsiteX12" fmla="*/ 440470 w 1402551"/>
                <a:gd name="connsiteY12" fmla="*/ 1150844 h 1402870"/>
                <a:gd name="connsiteX13" fmla="*/ 221685 w 1402551"/>
                <a:gd name="connsiteY13" fmla="*/ 1150844 h 1402870"/>
                <a:gd name="connsiteX14" fmla="*/ 221685 w 1402551"/>
                <a:gd name="connsiteY14" fmla="*/ 830402 h 1402870"/>
                <a:gd name="connsiteX15" fmla="*/ 201235 w 1402551"/>
                <a:gd name="connsiteY15" fmla="*/ 828341 h 1402870"/>
                <a:gd name="connsiteX16" fmla="*/ 0 w 1402551"/>
                <a:gd name="connsiteY16" fmla="*/ 581434 h 1402870"/>
                <a:gd name="connsiteX17" fmla="*/ 201235 w 1402551"/>
                <a:gd name="connsiteY17" fmla="*/ 334527 h 1402870"/>
                <a:gd name="connsiteX18" fmla="*/ 221685 w 1402551"/>
                <a:gd name="connsiteY18" fmla="*/ 332466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2551" h="1402870">
                  <a:moveTo>
                    <a:pt x="221685" y="0"/>
                  </a:moveTo>
                  <a:lnTo>
                    <a:pt x="1136193" y="0"/>
                  </a:lnTo>
                  <a:lnTo>
                    <a:pt x="1136193" y="330852"/>
                  </a:lnTo>
                  <a:lnTo>
                    <a:pt x="1150524" y="329407"/>
                  </a:lnTo>
                  <a:cubicBezTo>
                    <a:pt x="1289715" y="329407"/>
                    <a:pt x="1402551" y="442243"/>
                    <a:pt x="1402551" y="581434"/>
                  </a:cubicBezTo>
                  <a:cubicBezTo>
                    <a:pt x="1402551" y="720625"/>
                    <a:pt x="1289715" y="833461"/>
                    <a:pt x="1150524" y="833461"/>
                  </a:cubicBezTo>
                  <a:lnTo>
                    <a:pt x="1136193" y="832016"/>
                  </a:lnTo>
                  <a:lnTo>
                    <a:pt x="1136193" y="1150844"/>
                  </a:lnTo>
                  <a:lnTo>
                    <a:pt x="944524" y="1150844"/>
                  </a:lnTo>
                  <a:lnTo>
                    <a:pt x="939404" y="1201635"/>
                  </a:lnTo>
                  <a:cubicBezTo>
                    <a:pt x="915903" y="1316480"/>
                    <a:pt x="814289" y="1402870"/>
                    <a:pt x="692497" y="1402870"/>
                  </a:cubicBezTo>
                  <a:cubicBezTo>
                    <a:pt x="570705" y="1402870"/>
                    <a:pt x="469091" y="1316480"/>
                    <a:pt x="445591" y="1201635"/>
                  </a:cubicBezTo>
                  <a:lnTo>
                    <a:pt x="440470" y="1150844"/>
                  </a:lnTo>
                  <a:lnTo>
                    <a:pt x="221685" y="1150844"/>
                  </a:lnTo>
                  <a:lnTo>
                    <a:pt x="221685" y="830402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21685" y="3324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6A8D37B-D827-4EF6-A581-52B8065E214F}"/>
                </a:ext>
              </a:extLst>
            </p:cNvPr>
            <p:cNvSpPr/>
            <p:nvPr/>
          </p:nvSpPr>
          <p:spPr>
            <a:xfrm>
              <a:off x="5488137" y="1150843"/>
              <a:ext cx="914508" cy="1376451"/>
            </a:xfrm>
            <a:custGeom>
              <a:avLst/>
              <a:gdLst>
                <a:gd name="connsiteX0" fmla="*/ 0 w 914508"/>
                <a:gd name="connsiteY0" fmla="*/ 0 h 1376451"/>
                <a:gd name="connsiteX1" fmla="*/ 218785 w 914508"/>
                <a:gd name="connsiteY1" fmla="*/ 0 h 1376451"/>
                <a:gd name="connsiteX2" fmla="*/ 223906 w 914508"/>
                <a:gd name="connsiteY2" fmla="*/ 50790 h 1376451"/>
                <a:gd name="connsiteX3" fmla="*/ 470812 w 914508"/>
                <a:gd name="connsiteY3" fmla="*/ 252025 h 1376451"/>
                <a:gd name="connsiteX4" fmla="*/ 717719 w 914508"/>
                <a:gd name="connsiteY4" fmla="*/ 50790 h 1376451"/>
                <a:gd name="connsiteX5" fmla="*/ 722839 w 914508"/>
                <a:gd name="connsiteY5" fmla="*/ 0 h 1376451"/>
                <a:gd name="connsiteX6" fmla="*/ 914508 w 914508"/>
                <a:gd name="connsiteY6" fmla="*/ 0 h 1376451"/>
                <a:gd name="connsiteX7" fmla="*/ 914508 w 914508"/>
                <a:gd name="connsiteY7" fmla="*/ 353716 h 1376451"/>
                <a:gd name="connsiteX8" fmla="*/ 878046 w 914508"/>
                <a:gd name="connsiteY8" fmla="*/ 357391 h 1376451"/>
                <a:gd name="connsiteX9" fmla="*/ 676812 w 914508"/>
                <a:gd name="connsiteY9" fmla="*/ 604298 h 1376451"/>
                <a:gd name="connsiteX10" fmla="*/ 878046 w 914508"/>
                <a:gd name="connsiteY10" fmla="*/ 851205 h 1376451"/>
                <a:gd name="connsiteX11" fmla="*/ 914508 w 914508"/>
                <a:gd name="connsiteY11" fmla="*/ 854881 h 1376451"/>
                <a:gd name="connsiteX12" fmla="*/ 914508 w 914508"/>
                <a:gd name="connsiteY12" fmla="*/ 1150844 h 1376451"/>
                <a:gd name="connsiteX13" fmla="*/ 720176 w 914508"/>
                <a:gd name="connsiteY13" fmla="*/ 1150844 h 1376451"/>
                <a:gd name="connsiteX14" fmla="*/ 717719 w 914508"/>
                <a:gd name="connsiteY14" fmla="*/ 1175216 h 1376451"/>
                <a:gd name="connsiteX15" fmla="*/ 470812 w 914508"/>
                <a:gd name="connsiteY15" fmla="*/ 1376451 h 1376451"/>
                <a:gd name="connsiteX16" fmla="*/ 223906 w 914508"/>
                <a:gd name="connsiteY16" fmla="*/ 1175216 h 1376451"/>
                <a:gd name="connsiteX17" fmla="*/ 221449 w 914508"/>
                <a:gd name="connsiteY17" fmla="*/ 1150844 h 1376451"/>
                <a:gd name="connsiteX18" fmla="*/ 0 w 914508"/>
                <a:gd name="connsiteY18" fmla="*/ 1150844 h 1376451"/>
                <a:gd name="connsiteX19" fmla="*/ 0 w 914508"/>
                <a:gd name="connsiteY19" fmla="*/ 853266 h 1376451"/>
                <a:gd name="connsiteX20" fmla="*/ 30341 w 914508"/>
                <a:gd name="connsiteY20" fmla="*/ 856325 h 1376451"/>
                <a:gd name="connsiteX21" fmla="*/ 282368 w 914508"/>
                <a:gd name="connsiteY21" fmla="*/ 604298 h 1376451"/>
                <a:gd name="connsiteX22" fmla="*/ 30341 w 914508"/>
                <a:gd name="connsiteY22" fmla="*/ 352271 h 1376451"/>
                <a:gd name="connsiteX23" fmla="*/ 0 w 914508"/>
                <a:gd name="connsiteY23" fmla="*/ 35533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508" h="1376451">
                  <a:moveTo>
                    <a:pt x="0" y="0"/>
                  </a:moveTo>
                  <a:lnTo>
                    <a:pt x="218785" y="0"/>
                  </a:lnTo>
                  <a:lnTo>
                    <a:pt x="223906" y="50790"/>
                  </a:lnTo>
                  <a:cubicBezTo>
                    <a:pt x="247406" y="165635"/>
                    <a:pt x="349020" y="252025"/>
                    <a:pt x="470812" y="252025"/>
                  </a:cubicBezTo>
                  <a:cubicBezTo>
                    <a:pt x="592604" y="252025"/>
                    <a:pt x="694218" y="165635"/>
                    <a:pt x="717719" y="50790"/>
                  </a:cubicBezTo>
                  <a:lnTo>
                    <a:pt x="722839" y="0"/>
                  </a:lnTo>
                  <a:lnTo>
                    <a:pt x="914508" y="0"/>
                  </a:lnTo>
                  <a:lnTo>
                    <a:pt x="914508" y="353716"/>
                  </a:lnTo>
                  <a:lnTo>
                    <a:pt x="878046" y="357391"/>
                  </a:lnTo>
                  <a:cubicBezTo>
                    <a:pt x="763202" y="380892"/>
                    <a:pt x="676812" y="482506"/>
                    <a:pt x="676812" y="604298"/>
                  </a:cubicBezTo>
                  <a:cubicBezTo>
                    <a:pt x="676812" y="726090"/>
                    <a:pt x="763202" y="827704"/>
                    <a:pt x="878046" y="851205"/>
                  </a:cubicBezTo>
                  <a:lnTo>
                    <a:pt x="914508" y="854881"/>
                  </a:lnTo>
                  <a:lnTo>
                    <a:pt x="914508" y="1150844"/>
                  </a:lnTo>
                  <a:lnTo>
                    <a:pt x="720176" y="1150844"/>
                  </a:lnTo>
                  <a:lnTo>
                    <a:pt x="717719" y="1175216"/>
                  </a:lnTo>
                  <a:cubicBezTo>
                    <a:pt x="694218" y="1290061"/>
                    <a:pt x="592604" y="1376451"/>
                    <a:pt x="470812" y="1376451"/>
                  </a:cubicBezTo>
                  <a:cubicBezTo>
                    <a:pt x="349020" y="1376451"/>
                    <a:pt x="247406" y="1290061"/>
                    <a:pt x="223906" y="1175216"/>
                  </a:cubicBezTo>
                  <a:lnTo>
                    <a:pt x="221449" y="1150844"/>
                  </a:lnTo>
                  <a:lnTo>
                    <a:pt x="0" y="1150844"/>
                  </a:lnTo>
                  <a:lnTo>
                    <a:pt x="0" y="853266"/>
                  </a:lnTo>
                  <a:lnTo>
                    <a:pt x="30341" y="856325"/>
                  </a:lnTo>
                  <a:cubicBezTo>
                    <a:pt x="169532" y="856325"/>
                    <a:pt x="282368" y="743489"/>
                    <a:pt x="282368" y="604298"/>
                  </a:cubicBezTo>
                  <a:cubicBezTo>
                    <a:pt x="282368" y="465107"/>
                    <a:pt x="169532" y="352271"/>
                    <a:pt x="30341" y="352271"/>
                  </a:cubicBezTo>
                  <a:lnTo>
                    <a:pt x="0" y="35533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6FE75D2A-114C-43E0-A284-A49391E557B4}"/>
                </a:ext>
              </a:extLst>
            </p:cNvPr>
            <p:cNvSpPr/>
            <p:nvPr/>
          </p:nvSpPr>
          <p:spPr>
            <a:xfrm>
              <a:off x="1579023" y="5456883"/>
              <a:ext cx="1410503" cy="1395345"/>
            </a:xfrm>
            <a:custGeom>
              <a:avLst/>
              <a:gdLst>
                <a:gd name="connsiteX0" fmla="*/ 689351 w 1410503"/>
                <a:gd name="connsiteY0" fmla="*/ 0 h 1395345"/>
                <a:gd name="connsiteX1" fmla="*/ 936258 w 1410503"/>
                <a:gd name="connsiteY1" fmla="*/ 201234 h 1395345"/>
                <a:gd name="connsiteX2" fmla="*/ 940619 w 1410503"/>
                <a:gd name="connsiteY2" fmla="*/ 244501 h 1395345"/>
                <a:gd name="connsiteX3" fmla="*/ 1164503 w 1410503"/>
                <a:gd name="connsiteY3" fmla="*/ 244501 h 1395345"/>
                <a:gd name="connsiteX4" fmla="*/ 1164503 w 1410503"/>
                <a:gd name="connsiteY4" fmla="*/ 604907 h 1395345"/>
                <a:gd name="connsiteX5" fmla="*/ 1209268 w 1410503"/>
                <a:gd name="connsiteY5" fmla="*/ 609420 h 1395345"/>
                <a:gd name="connsiteX6" fmla="*/ 1410503 w 1410503"/>
                <a:gd name="connsiteY6" fmla="*/ 856326 h 1395345"/>
                <a:gd name="connsiteX7" fmla="*/ 1209268 w 1410503"/>
                <a:gd name="connsiteY7" fmla="*/ 1103233 h 1395345"/>
                <a:gd name="connsiteX8" fmla="*/ 1164503 w 1410503"/>
                <a:gd name="connsiteY8" fmla="*/ 1107746 h 1395345"/>
                <a:gd name="connsiteX9" fmla="*/ 1164503 w 1410503"/>
                <a:gd name="connsiteY9" fmla="*/ 1395345 h 1395345"/>
                <a:gd name="connsiteX10" fmla="*/ 249995 w 1410503"/>
                <a:gd name="connsiteY10" fmla="*/ 1395345 h 1395345"/>
                <a:gd name="connsiteX11" fmla="*/ 249995 w 1410503"/>
                <a:gd name="connsiteY11" fmla="*/ 1108148 h 1395345"/>
                <a:gd name="connsiteX12" fmla="*/ 201235 w 1410503"/>
                <a:gd name="connsiteY12" fmla="*/ 1103233 h 1395345"/>
                <a:gd name="connsiteX13" fmla="*/ 0 w 1410503"/>
                <a:gd name="connsiteY13" fmla="*/ 856326 h 1395345"/>
                <a:gd name="connsiteX14" fmla="*/ 201235 w 1410503"/>
                <a:gd name="connsiteY14" fmla="*/ 609420 h 1395345"/>
                <a:gd name="connsiteX15" fmla="*/ 249995 w 1410503"/>
                <a:gd name="connsiteY15" fmla="*/ 604504 h 1395345"/>
                <a:gd name="connsiteX16" fmla="*/ 249995 w 1410503"/>
                <a:gd name="connsiteY16" fmla="*/ 244501 h 1395345"/>
                <a:gd name="connsiteX17" fmla="*/ 438083 w 1410503"/>
                <a:gd name="connsiteY17" fmla="*/ 244501 h 1395345"/>
                <a:gd name="connsiteX18" fmla="*/ 442444 w 1410503"/>
                <a:gd name="connsiteY18" fmla="*/ 201234 h 1395345"/>
                <a:gd name="connsiteX19" fmla="*/ 689351 w 1410503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0503" h="1395345">
                  <a:moveTo>
                    <a:pt x="689351" y="0"/>
                  </a:moveTo>
                  <a:cubicBezTo>
                    <a:pt x="811143" y="0"/>
                    <a:pt x="912757" y="86390"/>
                    <a:pt x="936258" y="201234"/>
                  </a:cubicBezTo>
                  <a:lnTo>
                    <a:pt x="940619" y="244501"/>
                  </a:lnTo>
                  <a:lnTo>
                    <a:pt x="1164503" y="244501"/>
                  </a:lnTo>
                  <a:lnTo>
                    <a:pt x="1164503" y="604907"/>
                  </a:lnTo>
                  <a:lnTo>
                    <a:pt x="1209268" y="609420"/>
                  </a:lnTo>
                  <a:cubicBezTo>
                    <a:pt x="1324113" y="632920"/>
                    <a:pt x="1410503" y="734534"/>
                    <a:pt x="1410503" y="856326"/>
                  </a:cubicBezTo>
                  <a:cubicBezTo>
                    <a:pt x="1410503" y="978118"/>
                    <a:pt x="1324113" y="1079732"/>
                    <a:pt x="1209268" y="1103233"/>
                  </a:cubicBezTo>
                  <a:lnTo>
                    <a:pt x="1164503" y="1107746"/>
                  </a:lnTo>
                  <a:lnTo>
                    <a:pt x="1164503" y="1395345"/>
                  </a:lnTo>
                  <a:lnTo>
                    <a:pt x="249995" y="1395345"/>
                  </a:lnTo>
                  <a:lnTo>
                    <a:pt x="249995" y="1108148"/>
                  </a:lnTo>
                  <a:lnTo>
                    <a:pt x="201235" y="1103233"/>
                  </a:lnTo>
                  <a:cubicBezTo>
                    <a:pt x="86390" y="1079732"/>
                    <a:pt x="0" y="978118"/>
                    <a:pt x="0" y="856326"/>
                  </a:cubicBezTo>
                  <a:cubicBezTo>
                    <a:pt x="0" y="734534"/>
                    <a:pt x="86390" y="632920"/>
                    <a:pt x="201235" y="609420"/>
                  </a:cubicBezTo>
                  <a:lnTo>
                    <a:pt x="249995" y="604504"/>
                  </a:lnTo>
                  <a:lnTo>
                    <a:pt x="249995" y="244501"/>
                  </a:lnTo>
                  <a:lnTo>
                    <a:pt x="438083" y="244501"/>
                  </a:lnTo>
                  <a:lnTo>
                    <a:pt x="442444" y="201234"/>
                  </a:lnTo>
                  <a:cubicBezTo>
                    <a:pt x="465945" y="86390"/>
                    <a:pt x="567559" y="0"/>
                    <a:pt x="6893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857CA033-FC28-42F9-A465-27207041197E}"/>
                </a:ext>
              </a:extLst>
            </p:cNvPr>
            <p:cNvSpPr/>
            <p:nvPr/>
          </p:nvSpPr>
          <p:spPr>
            <a:xfrm>
              <a:off x="3389943" y="-2"/>
              <a:ext cx="1442308" cy="1402871"/>
            </a:xfrm>
            <a:custGeom>
              <a:avLst/>
              <a:gdLst>
                <a:gd name="connsiteX0" fmla="*/ 269177 w 1442308"/>
                <a:gd name="connsiteY0" fmla="*/ 0 h 1402871"/>
                <a:gd name="connsiteX1" fmla="*/ 1183685 w 1442308"/>
                <a:gd name="connsiteY1" fmla="*/ 0 h 1402871"/>
                <a:gd name="connsiteX2" fmla="*/ 1183685 w 1442308"/>
                <a:gd name="connsiteY2" fmla="*/ 330072 h 1402871"/>
                <a:gd name="connsiteX3" fmla="*/ 1190281 w 1442308"/>
                <a:gd name="connsiteY3" fmla="*/ 329407 h 1402871"/>
                <a:gd name="connsiteX4" fmla="*/ 1442308 w 1442308"/>
                <a:gd name="connsiteY4" fmla="*/ 581434 h 1402871"/>
                <a:gd name="connsiteX5" fmla="*/ 1190281 w 1442308"/>
                <a:gd name="connsiteY5" fmla="*/ 833461 h 1402871"/>
                <a:gd name="connsiteX6" fmla="*/ 1183685 w 1442308"/>
                <a:gd name="connsiteY6" fmla="*/ 832796 h 1402871"/>
                <a:gd name="connsiteX7" fmla="*/ 1183685 w 1442308"/>
                <a:gd name="connsiteY7" fmla="*/ 1150844 h 1402871"/>
                <a:gd name="connsiteX8" fmla="*/ 968379 w 1442308"/>
                <a:gd name="connsiteY8" fmla="*/ 1150844 h 1402871"/>
                <a:gd name="connsiteX9" fmla="*/ 716352 w 1442308"/>
                <a:gd name="connsiteY9" fmla="*/ 1402871 h 1402871"/>
                <a:gd name="connsiteX10" fmla="*/ 464325 w 1442308"/>
                <a:gd name="connsiteY10" fmla="*/ 1150844 h 1402871"/>
                <a:gd name="connsiteX11" fmla="*/ 269177 w 1442308"/>
                <a:gd name="connsiteY11" fmla="*/ 1150844 h 1402871"/>
                <a:gd name="connsiteX12" fmla="*/ 269177 w 1442308"/>
                <a:gd name="connsiteY12" fmla="*/ 831732 h 1402871"/>
                <a:gd name="connsiteX13" fmla="*/ 252027 w 1442308"/>
                <a:gd name="connsiteY13" fmla="*/ 833461 h 1402871"/>
                <a:gd name="connsiteX14" fmla="*/ 0 w 1442308"/>
                <a:gd name="connsiteY14" fmla="*/ 581434 h 1402871"/>
                <a:gd name="connsiteX15" fmla="*/ 252027 w 1442308"/>
                <a:gd name="connsiteY15" fmla="*/ 329407 h 1402871"/>
                <a:gd name="connsiteX16" fmla="*/ 269177 w 1442308"/>
                <a:gd name="connsiteY16" fmla="*/ 331136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2308" h="1402871">
                  <a:moveTo>
                    <a:pt x="269177" y="0"/>
                  </a:moveTo>
                  <a:lnTo>
                    <a:pt x="1183685" y="0"/>
                  </a:lnTo>
                  <a:lnTo>
                    <a:pt x="1183685" y="330072"/>
                  </a:lnTo>
                  <a:lnTo>
                    <a:pt x="1190281" y="329407"/>
                  </a:lnTo>
                  <a:cubicBezTo>
                    <a:pt x="1329472" y="329407"/>
                    <a:pt x="1442308" y="442243"/>
                    <a:pt x="1442308" y="581434"/>
                  </a:cubicBezTo>
                  <a:cubicBezTo>
                    <a:pt x="1442308" y="720625"/>
                    <a:pt x="1329472" y="833461"/>
                    <a:pt x="1190281" y="833461"/>
                  </a:cubicBezTo>
                  <a:lnTo>
                    <a:pt x="1183685" y="832796"/>
                  </a:lnTo>
                  <a:lnTo>
                    <a:pt x="1183685" y="1150844"/>
                  </a:lnTo>
                  <a:lnTo>
                    <a:pt x="968379" y="1150844"/>
                  </a:lnTo>
                  <a:cubicBezTo>
                    <a:pt x="968379" y="1290035"/>
                    <a:pt x="855543" y="1402871"/>
                    <a:pt x="716352" y="1402871"/>
                  </a:cubicBezTo>
                  <a:cubicBezTo>
                    <a:pt x="577161" y="1402871"/>
                    <a:pt x="464325" y="1290035"/>
                    <a:pt x="464325" y="1150844"/>
                  </a:cubicBezTo>
                  <a:lnTo>
                    <a:pt x="269177" y="1150844"/>
                  </a:lnTo>
                  <a:lnTo>
                    <a:pt x="269177" y="831732"/>
                  </a:lnTo>
                  <a:lnTo>
                    <a:pt x="252027" y="833461"/>
                  </a:lnTo>
                  <a:cubicBezTo>
                    <a:pt x="112836" y="833461"/>
                    <a:pt x="0" y="720625"/>
                    <a:pt x="0" y="581434"/>
                  </a:cubicBezTo>
                  <a:cubicBezTo>
                    <a:pt x="0" y="442243"/>
                    <a:pt x="112836" y="329407"/>
                    <a:pt x="252027" y="329407"/>
                  </a:cubicBezTo>
                  <a:lnTo>
                    <a:pt x="269177" y="3311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0D7E1280-DEB2-4E16-ACE0-90717806177B}"/>
                </a:ext>
              </a:extLst>
            </p:cNvPr>
            <p:cNvSpPr/>
            <p:nvPr/>
          </p:nvSpPr>
          <p:spPr>
            <a:xfrm>
              <a:off x="6401561" y="5456883"/>
              <a:ext cx="914507" cy="1395345"/>
            </a:xfrm>
            <a:custGeom>
              <a:avLst/>
              <a:gdLst>
                <a:gd name="connsiteX0" fmla="*/ 465814 w 914507"/>
                <a:gd name="connsiteY0" fmla="*/ 0 h 1395345"/>
                <a:gd name="connsiteX1" fmla="*/ 712721 w 914507"/>
                <a:gd name="connsiteY1" fmla="*/ 201235 h 1395345"/>
                <a:gd name="connsiteX2" fmla="*/ 717083 w 914507"/>
                <a:gd name="connsiteY2" fmla="*/ 244501 h 1395345"/>
                <a:gd name="connsiteX3" fmla="*/ 912335 w 914507"/>
                <a:gd name="connsiteY3" fmla="*/ 244501 h 1395345"/>
                <a:gd name="connsiteX4" fmla="*/ 912335 w 914507"/>
                <a:gd name="connsiteY4" fmla="*/ 604742 h 1395345"/>
                <a:gd name="connsiteX5" fmla="*/ 907938 w 914507"/>
                <a:gd name="connsiteY5" fmla="*/ 604298 h 1395345"/>
                <a:gd name="connsiteX6" fmla="*/ 655911 w 914507"/>
                <a:gd name="connsiteY6" fmla="*/ 856325 h 1395345"/>
                <a:gd name="connsiteX7" fmla="*/ 907938 w 914507"/>
                <a:gd name="connsiteY7" fmla="*/ 1108352 h 1395345"/>
                <a:gd name="connsiteX8" fmla="*/ 912335 w 914507"/>
                <a:gd name="connsiteY8" fmla="*/ 1107909 h 1395345"/>
                <a:gd name="connsiteX9" fmla="*/ 912335 w 914507"/>
                <a:gd name="connsiteY9" fmla="*/ 1395343 h 1395345"/>
                <a:gd name="connsiteX10" fmla="*/ 914507 w 914507"/>
                <a:gd name="connsiteY10" fmla="*/ 1395343 h 1395345"/>
                <a:gd name="connsiteX11" fmla="*/ 914507 w 914507"/>
                <a:gd name="connsiteY11" fmla="*/ 1395345 h 1395345"/>
                <a:gd name="connsiteX12" fmla="*/ 0 w 914507"/>
                <a:gd name="connsiteY12" fmla="*/ 1395345 h 1395345"/>
                <a:gd name="connsiteX13" fmla="*/ 0 w 914507"/>
                <a:gd name="connsiteY13" fmla="*/ 1107401 h 1395345"/>
                <a:gd name="connsiteX14" fmla="*/ 9442 w 914507"/>
                <a:gd name="connsiteY14" fmla="*/ 1108353 h 1395345"/>
                <a:gd name="connsiteX15" fmla="*/ 261469 w 914507"/>
                <a:gd name="connsiteY15" fmla="*/ 856326 h 1395345"/>
                <a:gd name="connsiteX16" fmla="*/ 9442 w 914507"/>
                <a:gd name="connsiteY16" fmla="*/ 604299 h 1395345"/>
                <a:gd name="connsiteX17" fmla="*/ 0 w 914507"/>
                <a:gd name="connsiteY17" fmla="*/ 605251 h 1395345"/>
                <a:gd name="connsiteX18" fmla="*/ 0 w 914507"/>
                <a:gd name="connsiteY18" fmla="*/ 244501 h 1395345"/>
                <a:gd name="connsiteX19" fmla="*/ 214546 w 914507"/>
                <a:gd name="connsiteY19" fmla="*/ 244501 h 1395345"/>
                <a:gd name="connsiteX20" fmla="*/ 218908 w 914507"/>
                <a:gd name="connsiteY20" fmla="*/ 201235 h 1395345"/>
                <a:gd name="connsiteX21" fmla="*/ 465814 w 914507"/>
                <a:gd name="connsiteY21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7" h="1395345">
                  <a:moveTo>
                    <a:pt x="465814" y="0"/>
                  </a:moveTo>
                  <a:cubicBezTo>
                    <a:pt x="587606" y="0"/>
                    <a:pt x="689220" y="86390"/>
                    <a:pt x="712721" y="201235"/>
                  </a:cubicBezTo>
                  <a:lnTo>
                    <a:pt x="717083" y="244501"/>
                  </a:lnTo>
                  <a:lnTo>
                    <a:pt x="912335" y="244501"/>
                  </a:lnTo>
                  <a:lnTo>
                    <a:pt x="912335" y="604742"/>
                  </a:lnTo>
                  <a:lnTo>
                    <a:pt x="907938" y="604298"/>
                  </a:lnTo>
                  <a:cubicBezTo>
                    <a:pt x="768747" y="604298"/>
                    <a:pt x="655911" y="717134"/>
                    <a:pt x="655911" y="856325"/>
                  </a:cubicBezTo>
                  <a:cubicBezTo>
                    <a:pt x="655911" y="995516"/>
                    <a:pt x="768747" y="1108352"/>
                    <a:pt x="907938" y="1108352"/>
                  </a:cubicBezTo>
                  <a:lnTo>
                    <a:pt x="912335" y="1107909"/>
                  </a:lnTo>
                  <a:lnTo>
                    <a:pt x="912335" y="1395343"/>
                  </a:lnTo>
                  <a:lnTo>
                    <a:pt x="914507" y="1395343"/>
                  </a:lnTo>
                  <a:lnTo>
                    <a:pt x="914507" y="1395345"/>
                  </a:lnTo>
                  <a:lnTo>
                    <a:pt x="0" y="1395345"/>
                  </a:lnTo>
                  <a:lnTo>
                    <a:pt x="0" y="1107401"/>
                  </a:lnTo>
                  <a:lnTo>
                    <a:pt x="9442" y="1108353"/>
                  </a:lnTo>
                  <a:cubicBezTo>
                    <a:pt x="148633" y="1108353"/>
                    <a:pt x="261469" y="995517"/>
                    <a:pt x="261469" y="856326"/>
                  </a:cubicBezTo>
                  <a:cubicBezTo>
                    <a:pt x="261469" y="717135"/>
                    <a:pt x="148633" y="604299"/>
                    <a:pt x="9442" y="604299"/>
                  </a:cubicBezTo>
                  <a:lnTo>
                    <a:pt x="0" y="605251"/>
                  </a:lnTo>
                  <a:lnTo>
                    <a:pt x="0" y="244501"/>
                  </a:lnTo>
                  <a:lnTo>
                    <a:pt x="214546" y="244501"/>
                  </a:lnTo>
                  <a:lnTo>
                    <a:pt x="218908" y="201235"/>
                  </a:lnTo>
                  <a:cubicBezTo>
                    <a:pt x="242408" y="86390"/>
                    <a:pt x="344022" y="0"/>
                    <a:pt x="46581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66A4121A-260F-4F9F-9A54-3BA2775F208E}"/>
                </a:ext>
              </a:extLst>
            </p:cNvPr>
            <p:cNvSpPr/>
            <p:nvPr/>
          </p:nvSpPr>
          <p:spPr>
            <a:xfrm>
              <a:off x="1584996" y="-2"/>
              <a:ext cx="1410504" cy="1150844"/>
            </a:xfrm>
            <a:custGeom>
              <a:avLst/>
              <a:gdLst>
                <a:gd name="connsiteX0" fmla="*/ 245106 w 1410504"/>
                <a:gd name="connsiteY0" fmla="*/ 0 h 1150844"/>
                <a:gd name="connsiteX1" fmla="*/ 1159614 w 1410504"/>
                <a:gd name="connsiteY1" fmla="*/ 0 h 1150844"/>
                <a:gd name="connsiteX2" fmla="*/ 1159614 w 1410504"/>
                <a:gd name="connsiteY2" fmla="*/ 329523 h 1150844"/>
                <a:gd name="connsiteX3" fmla="*/ 1209269 w 1410504"/>
                <a:gd name="connsiteY3" fmla="*/ 334528 h 1150844"/>
                <a:gd name="connsiteX4" fmla="*/ 1410504 w 1410504"/>
                <a:gd name="connsiteY4" fmla="*/ 581435 h 1150844"/>
                <a:gd name="connsiteX5" fmla="*/ 1209269 w 1410504"/>
                <a:gd name="connsiteY5" fmla="*/ 828342 h 1150844"/>
                <a:gd name="connsiteX6" fmla="*/ 1159614 w 1410504"/>
                <a:gd name="connsiteY6" fmla="*/ 833347 h 1150844"/>
                <a:gd name="connsiteX7" fmla="*/ 1159614 w 1410504"/>
                <a:gd name="connsiteY7" fmla="*/ 1150844 h 1150844"/>
                <a:gd name="connsiteX8" fmla="*/ 941379 w 1410504"/>
                <a:gd name="connsiteY8" fmla="*/ 1150844 h 1150844"/>
                <a:gd name="connsiteX9" fmla="*/ 689352 w 1410504"/>
                <a:gd name="connsiteY9" fmla="*/ 898817 h 1150844"/>
                <a:gd name="connsiteX10" fmla="*/ 437325 w 1410504"/>
                <a:gd name="connsiteY10" fmla="*/ 1150844 h 1150844"/>
                <a:gd name="connsiteX11" fmla="*/ 245106 w 1410504"/>
                <a:gd name="connsiteY11" fmla="*/ 1150844 h 1150844"/>
                <a:gd name="connsiteX12" fmla="*/ 245106 w 1410504"/>
                <a:gd name="connsiteY12" fmla="*/ 832763 h 1150844"/>
                <a:gd name="connsiteX13" fmla="*/ 201235 w 1410504"/>
                <a:gd name="connsiteY13" fmla="*/ 828341 h 1150844"/>
                <a:gd name="connsiteX14" fmla="*/ 0 w 1410504"/>
                <a:gd name="connsiteY14" fmla="*/ 581434 h 1150844"/>
                <a:gd name="connsiteX15" fmla="*/ 201235 w 1410504"/>
                <a:gd name="connsiteY15" fmla="*/ 334527 h 1150844"/>
                <a:gd name="connsiteX16" fmla="*/ 245106 w 1410504"/>
                <a:gd name="connsiteY16" fmla="*/ 330105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504" h="1150844">
                  <a:moveTo>
                    <a:pt x="245106" y="0"/>
                  </a:moveTo>
                  <a:lnTo>
                    <a:pt x="1159614" y="0"/>
                  </a:lnTo>
                  <a:lnTo>
                    <a:pt x="1159614" y="329523"/>
                  </a:lnTo>
                  <a:lnTo>
                    <a:pt x="1209269" y="334528"/>
                  </a:lnTo>
                  <a:cubicBezTo>
                    <a:pt x="1324114" y="358029"/>
                    <a:pt x="1410504" y="459643"/>
                    <a:pt x="1410504" y="581435"/>
                  </a:cubicBezTo>
                  <a:cubicBezTo>
                    <a:pt x="1410504" y="703227"/>
                    <a:pt x="1324114" y="804841"/>
                    <a:pt x="1209269" y="828342"/>
                  </a:cubicBezTo>
                  <a:lnTo>
                    <a:pt x="1159614" y="833347"/>
                  </a:lnTo>
                  <a:lnTo>
                    <a:pt x="1159614" y="1150844"/>
                  </a:lnTo>
                  <a:lnTo>
                    <a:pt x="941379" y="1150844"/>
                  </a:lnTo>
                  <a:cubicBezTo>
                    <a:pt x="941379" y="1011653"/>
                    <a:pt x="828543" y="898817"/>
                    <a:pt x="689352" y="898817"/>
                  </a:cubicBezTo>
                  <a:cubicBezTo>
                    <a:pt x="550161" y="898817"/>
                    <a:pt x="437325" y="1011653"/>
                    <a:pt x="437325" y="1150844"/>
                  </a:cubicBezTo>
                  <a:lnTo>
                    <a:pt x="245106" y="1150844"/>
                  </a:lnTo>
                  <a:lnTo>
                    <a:pt x="245106" y="832763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45106" y="3301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112CD23-FACF-4053-BF09-90A75F45D8C0}"/>
                </a:ext>
              </a:extLst>
            </p:cNvPr>
            <p:cNvSpPr/>
            <p:nvPr/>
          </p:nvSpPr>
          <p:spPr>
            <a:xfrm>
              <a:off x="6164949" y="1150843"/>
              <a:ext cx="1152206" cy="1150844"/>
            </a:xfrm>
            <a:custGeom>
              <a:avLst/>
              <a:gdLst>
                <a:gd name="connsiteX0" fmla="*/ 1151119 w 1152206"/>
                <a:gd name="connsiteY0" fmla="*/ 1150843 h 1150844"/>
                <a:gd name="connsiteX1" fmla="*/ 1152206 w 1152206"/>
                <a:gd name="connsiteY1" fmla="*/ 1150843 h 1150844"/>
                <a:gd name="connsiteX2" fmla="*/ 1152206 w 1152206"/>
                <a:gd name="connsiteY2" fmla="*/ 1150844 h 1150844"/>
                <a:gd name="connsiteX3" fmla="*/ 1151119 w 1152206"/>
                <a:gd name="connsiteY3" fmla="*/ 1150844 h 1150844"/>
                <a:gd name="connsiteX4" fmla="*/ 237698 w 1152206"/>
                <a:gd name="connsiteY4" fmla="*/ 0 h 1150844"/>
                <a:gd name="connsiteX5" fmla="*/ 456372 w 1152206"/>
                <a:gd name="connsiteY5" fmla="*/ 0 h 1150844"/>
                <a:gd name="connsiteX6" fmla="*/ 461493 w 1152206"/>
                <a:gd name="connsiteY6" fmla="*/ 50790 h 1150844"/>
                <a:gd name="connsiteX7" fmla="*/ 708399 w 1152206"/>
                <a:gd name="connsiteY7" fmla="*/ 252025 h 1150844"/>
                <a:gd name="connsiteX8" fmla="*/ 955306 w 1152206"/>
                <a:gd name="connsiteY8" fmla="*/ 50790 h 1150844"/>
                <a:gd name="connsiteX9" fmla="*/ 960426 w 1152206"/>
                <a:gd name="connsiteY9" fmla="*/ 0 h 1150844"/>
                <a:gd name="connsiteX10" fmla="*/ 1150033 w 1152206"/>
                <a:gd name="connsiteY10" fmla="*/ 0 h 1150844"/>
                <a:gd name="connsiteX11" fmla="*/ 1150033 w 1152206"/>
                <a:gd name="connsiteY11" fmla="*/ 352321 h 1150844"/>
                <a:gd name="connsiteX12" fmla="*/ 1099732 w 1152206"/>
                <a:gd name="connsiteY12" fmla="*/ 357391 h 1150844"/>
                <a:gd name="connsiteX13" fmla="*/ 898498 w 1152206"/>
                <a:gd name="connsiteY13" fmla="*/ 604298 h 1150844"/>
                <a:gd name="connsiteX14" fmla="*/ 1099732 w 1152206"/>
                <a:gd name="connsiteY14" fmla="*/ 851205 h 1150844"/>
                <a:gd name="connsiteX15" fmla="*/ 1150033 w 1152206"/>
                <a:gd name="connsiteY15" fmla="*/ 856275 h 1150844"/>
                <a:gd name="connsiteX16" fmla="*/ 1150033 w 1152206"/>
                <a:gd name="connsiteY16" fmla="*/ 1098009 h 1150844"/>
                <a:gd name="connsiteX17" fmla="*/ 957764 w 1152206"/>
                <a:gd name="connsiteY17" fmla="*/ 1098009 h 1150844"/>
                <a:gd name="connsiteX18" fmla="*/ 955307 w 1152206"/>
                <a:gd name="connsiteY18" fmla="*/ 1073632 h 1150844"/>
                <a:gd name="connsiteX19" fmla="*/ 708400 w 1152206"/>
                <a:gd name="connsiteY19" fmla="*/ 872397 h 1150844"/>
                <a:gd name="connsiteX20" fmla="*/ 461494 w 1152206"/>
                <a:gd name="connsiteY20" fmla="*/ 1073632 h 1150844"/>
                <a:gd name="connsiteX21" fmla="*/ 459036 w 1152206"/>
                <a:gd name="connsiteY21" fmla="*/ 1098009 h 1150844"/>
                <a:gd name="connsiteX22" fmla="*/ 237698 w 1152206"/>
                <a:gd name="connsiteY22" fmla="*/ 1098009 h 1150844"/>
                <a:gd name="connsiteX23" fmla="*/ 237698 w 1152206"/>
                <a:gd name="connsiteY23" fmla="*/ 854881 h 1150844"/>
                <a:gd name="connsiteX24" fmla="*/ 201234 w 1152206"/>
                <a:gd name="connsiteY24" fmla="*/ 851205 h 1150844"/>
                <a:gd name="connsiteX25" fmla="*/ 0 w 1152206"/>
                <a:gd name="connsiteY25" fmla="*/ 604298 h 1150844"/>
                <a:gd name="connsiteX26" fmla="*/ 201234 w 1152206"/>
                <a:gd name="connsiteY26" fmla="*/ 357391 h 1150844"/>
                <a:gd name="connsiteX27" fmla="*/ 237698 w 1152206"/>
                <a:gd name="connsiteY27" fmla="*/ 35371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52206" h="1150844">
                  <a:moveTo>
                    <a:pt x="1151119" y="1150843"/>
                  </a:moveTo>
                  <a:lnTo>
                    <a:pt x="1152206" y="1150843"/>
                  </a:lnTo>
                  <a:lnTo>
                    <a:pt x="1152206" y="1150844"/>
                  </a:lnTo>
                  <a:lnTo>
                    <a:pt x="1151119" y="1150844"/>
                  </a:lnTo>
                  <a:close/>
                  <a:moveTo>
                    <a:pt x="237698" y="0"/>
                  </a:moveTo>
                  <a:lnTo>
                    <a:pt x="456372" y="0"/>
                  </a:lnTo>
                  <a:lnTo>
                    <a:pt x="461493" y="50790"/>
                  </a:lnTo>
                  <a:cubicBezTo>
                    <a:pt x="484993" y="165635"/>
                    <a:pt x="586607" y="252025"/>
                    <a:pt x="708399" y="252025"/>
                  </a:cubicBezTo>
                  <a:cubicBezTo>
                    <a:pt x="830191" y="252025"/>
                    <a:pt x="931805" y="165635"/>
                    <a:pt x="955306" y="50790"/>
                  </a:cubicBezTo>
                  <a:lnTo>
                    <a:pt x="960426" y="0"/>
                  </a:lnTo>
                  <a:lnTo>
                    <a:pt x="1150033" y="0"/>
                  </a:lnTo>
                  <a:lnTo>
                    <a:pt x="1150033" y="352321"/>
                  </a:lnTo>
                  <a:lnTo>
                    <a:pt x="1099732" y="357391"/>
                  </a:lnTo>
                  <a:cubicBezTo>
                    <a:pt x="984888" y="380892"/>
                    <a:pt x="898498" y="482506"/>
                    <a:pt x="898498" y="604298"/>
                  </a:cubicBezTo>
                  <a:cubicBezTo>
                    <a:pt x="898498" y="726090"/>
                    <a:pt x="984888" y="827704"/>
                    <a:pt x="1099732" y="851205"/>
                  </a:cubicBezTo>
                  <a:lnTo>
                    <a:pt x="1150033" y="856275"/>
                  </a:lnTo>
                  <a:lnTo>
                    <a:pt x="1150033" y="1098009"/>
                  </a:lnTo>
                  <a:lnTo>
                    <a:pt x="957764" y="1098009"/>
                  </a:lnTo>
                  <a:lnTo>
                    <a:pt x="955307" y="1073632"/>
                  </a:lnTo>
                  <a:cubicBezTo>
                    <a:pt x="931806" y="958787"/>
                    <a:pt x="830192" y="872397"/>
                    <a:pt x="708400" y="872397"/>
                  </a:cubicBezTo>
                  <a:cubicBezTo>
                    <a:pt x="586608" y="872397"/>
                    <a:pt x="484994" y="958787"/>
                    <a:pt x="461494" y="1073632"/>
                  </a:cubicBezTo>
                  <a:lnTo>
                    <a:pt x="459036" y="1098009"/>
                  </a:lnTo>
                  <a:lnTo>
                    <a:pt x="237698" y="1098009"/>
                  </a:lnTo>
                  <a:lnTo>
                    <a:pt x="237698" y="854881"/>
                  </a:lnTo>
                  <a:lnTo>
                    <a:pt x="201234" y="851205"/>
                  </a:lnTo>
                  <a:cubicBezTo>
                    <a:pt x="86390" y="827704"/>
                    <a:pt x="0" y="726090"/>
                    <a:pt x="0" y="604298"/>
                  </a:cubicBezTo>
                  <a:cubicBezTo>
                    <a:pt x="0" y="482506"/>
                    <a:pt x="86390" y="380892"/>
                    <a:pt x="201234" y="357391"/>
                  </a:cubicBezTo>
                  <a:lnTo>
                    <a:pt x="237698" y="3537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E28022D-801B-4879-9B90-4EDD451A8CC7}"/>
                </a:ext>
              </a:extLst>
            </p:cNvPr>
            <p:cNvSpPr/>
            <p:nvPr/>
          </p:nvSpPr>
          <p:spPr>
            <a:xfrm>
              <a:off x="915595" y="898815"/>
              <a:ext cx="1173456" cy="1628479"/>
            </a:xfrm>
            <a:custGeom>
              <a:avLst/>
              <a:gdLst>
                <a:gd name="connsiteX0" fmla="*/ 463403 w 1173456"/>
                <a:gd name="connsiteY0" fmla="*/ 0 h 1628479"/>
                <a:gd name="connsiteX1" fmla="*/ 715430 w 1173456"/>
                <a:gd name="connsiteY1" fmla="*/ 252027 h 1628479"/>
                <a:gd name="connsiteX2" fmla="*/ 715430 w 1173456"/>
                <a:gd name="connsiteY2" fmla="*/ 252028 h 1628479"/>
                <a:gd name="connsiteX3" fmla="*/ 914508 w 1173456"/>
                <a:gd name="connsiteY3" fmla="*/ 252028 h 1628479"/>
                <a:gd name="connsiteX4" fmla="*/ 914508 w 1173456"/>
                <a:gd name="connsiteY4" fmla="*/ 604997 h 1628479"/>
                <a:gd name="connsiteX5" fmla="*/ 921429 w 1173456"/>
                <a:gd name="connsiteY5" fmla="*/ 604299 h 1628479"/>
                <a:gd name="connsiteX6" fmla="*/ 1173456 w 1173456"/>
                <a:gd name="connsiteY6" fmla="*/ 856326 h 1628479"/>
                <a:gd name="connsiteX7" fmla="*/ 921429 w 1173456"/>
                <a:gd name="connsiteY7" fmla="*/ 1108353 h 1628479"/>
                <a:gd name="connsiteX8" fmla="*/ 914508 w 1173456"/>
                <a:gd name="connsiteY8" fmla="*/ 1107655 h 1628479"/>
                <a:gd name="connsiteX9" fmla="*/ 914508 w 1173456"/>
                <a:gd name="connsiteY9" fmla="*/ 1402872 h 1628479"/>
                <a:gd name="connsiteX10" fmla="*/ 712767 w 1173456"/>
                <a:gd name="connsiteY10" fmla="*/ 1402872 h 1628479"/>
                <a:gd name="connsiteX11" fmla="*/ 710310 w 1173456"/>
                <a:gd name="connsiteY11" fmla="*/ 1427244 h 1628479"/>
                <a:gd name="connsiteX12" fmla="*/ 463403 w 1173456"/>
                <a:gd name="connsiteY12" fmla="*/ 1628479 h 1628479"/>
                <a:gd name="connsiteX13" fmla="*/ 216496 w 1173456"/>
                <a:gd name="connsiteY13" fmla="*/ 1427244 h 1628479"/>
                <a:gd name="connsiteX14" fmla="*/ 214039 w 1173456"/>
                <a:gd name="connsiteY14" fmla="*/ 1402872 h 1628479"/>
                <a:gd name="connsiteX15" fmla="*/ 0 w 1173456"/>
                <a:gd name="connsiteY15" fmla="*/ 1402872 h 1628479"/>
                <a:gd name="connsiteX16" fmla="*/ 0 w 1173456"/>
                <a:gd name="connsiteY16" fmla="*/ 1108260 h 1628479"/>
                <a:gd name="connsiteX17" fmla="*/ 49870 w 1173456"/>
                <a:gd name="connsiteY17" fmla="*/ 1103233 h 1628479"/>
                <a:gd name="connsiteX18" fmla="*/ 251105 w 1173456"/>
                <a:gd name="connsiteY18" fmla="*/ 856326 h 1628479"/>
                <a:gd name="connsiteX19" fmla="*/ 49870 w 1173456"/>
                <a:gd name="connsiteY19" fmla="*/ 609419 h 1628479"/>
                <a:gd name="connsiteX20" fmla="*/ 0 w 1173456"/>
                <a:gd name="connsiteY20" fmla="*/ 604392 h 1628479"/>
                <a:gd name="connsiteX21" fmla="*/ 0 w 1173456"/>
                <a:gd name="connsiteY21" fmla="*/ 252028 h 1628479"/>
                <a:gd name="connsiteX22" fmla="*/ 211376 w 1173456"/>
                <a:gd name="connsiteY22" fmla="*/ 252028 h 1628479"/>
                <a:gd name="connsiteX23" fmla="*/ 211376 w 1173456"/>
                <a:gd name="connsiteY23" fmla="*/ 252027 h 1628479"/>
                <a:gd name="connsiteX24" fmla="*/ 463403 w 1173456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456" h="1628479">
                  <a:moveTo>
                    <a:pt x="463403" y="0"/>
                  </a:moveTo>
                  <a:cubicBezTo>
                    <a:pt x="602594" y="0"/>
                    <a:pt x="715430" y="112836"/>
                    <a:pt x="715430" y="252027"/>
                  </a:cubicBezTo>
                  <a:lnTo>
                    <a:pt x="715430" y="252028"/>
                  </a:lnTo>
                  <a:lnTo>
                    <a:pt x="914508" y="252028"/>
                  </a:lnTo>
                  <a:lnTo>
                    <a:pt x="914508" y="604997"/>
                  </a:lnTo>
                  <a:lnTo>
                    <a:pt x="921429" y="604299"/>
                  </a:lnTo>
                  <a:cubicBezTo>
                    <a:pt x="1060620" y="604299"/>
                    <a:pt x="1173456" y="717135"/>
                    <a:pt x="1173456" y="856326"/>
                  </a:cubicBezTo>
                  <a:cubicBezTo>
                    <a:pt x="1173456" y="995517"/>
                    <a:pt x="1060620" y="1108353"/>
                    <a:pt x="921429" y="1108353"/>
                  </a:cubicBezTo>
                  <a:lnTo>
                    <a:pt x="914508" y="1107655"/>
                  </a:lnTo>
                  <a:lnTo>
                    <a:pt x="914508" y="1402872"/>
                  </a:lnTo>
                  <a:lnTo>
                    <a:pt x="712767" y="1402872"/>
                  </a:lnTo>
                  <a:lnTo>
                    <a:pt x="710310" y="1427244"/>
                  </a:lnTo>
                  <a:cubicBezTo>
                    <a:pt x="686809" y="1542089"/>
                    <a:pt x="585195" y="1628479"/>
                    <a:pt x="463403" y="1628479"/>
                  </a:cubicBezTo>
                  <a:cubicBezTo>
                    <a:pt x="341611" y="1628479"/>
                    <a:pt x="239997" y="1542089"/>
                    <a:pt x="216496" y="1427244"/>
                  </a:cubicBezTo>
                  <a:lnTo>
                    <a:pt x="214039" y="1402872"/>
                  </a:lnTo>
                  <a:lnTo>
                    <a:pt x="0" y="1402872"/>
                  </a:lnTo>
                  <a:lnTo>
                    <a:pt x="0" y="1108260"/>
                  </a:lnTo>
                  <a:lnTo>
                    <a:pt x="49870" y="1103233"/>
                  </a:lnTo>
                  <a:cubicBezTo>
                    <a:pt x="164715" y="1079732"/>
                    <a:pt x="251105" y="978118"/>
                    <a:pt x="251105" y="856326"/>
                  </a:cubicBezTo>
                  <a:cubicBezTo>
                    <a:pt x="251105" y="734534"/>
                    <a:pt x="164715" y="632920"/>
                    <a:pt x="49870" y="609419"/>
                  </a:cubicBezTo>
                  <a:lnTo>
                    <a:pt x="0" y="604392"/>
                  </a:lnTo>
                  <a:lnTo>
                    <a:pt x="0" y="252028"/>
                  </a:lnTo>
                  <a:lnTo>
                    <a:pt x="211376" y="252028"/>
                  </a:lnTo>
                  <a:lnTo>
                    <a:pt x="211376" y="252027"/>
                  </a:lnTo>
                  <a:cubicBezTo>
                    <a:pt x="211376" y="112836"/>
                    <a:pt x="324212" y="0"/>
                    <a:pt x="46340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01E6011A-15DE-4C17-9142-790138669665}"/>
                </a:ext>
              </a:extLst>
            </p:cNvPr>
            <p:cNvSpPr/>
            <p:nvPr/>
          </p:nvSpPr>
          <p:spPr>
            <a:xfrm>
              <a:off x="4322223" y="5456883"/>
              <a:ext cx="1442308" cy="1395345"/>
            </a:xfrm>
            <a:custGeom>
              <a:avLst/>
              <a:gdLst>
                <a:gd name="connsiteX0" fmla="*/ 673447 w 1442308"/>
                <a:gd name="connsiteY0" fmla="*/ 0 h 1395345"/>
                <a:gd name="connsiteX1" fmla="*/ 920354 w 1442308"/>
                <a:gd name="connsiteY1" fmla="*/ 201235 h 1395345"/>
                <a:gd name="connsiteX2" fmla="*/ 924716 w 1442308"/>
                <a:gd name="connsiteY2" fmla="*/ 244501 h 1395345"/>
                <a:gd name="connsiteX3" fmla="*/ 1164826 w 1442308"/>
                <a:gd name="connsiteY3" fmla="*/ 244501 h 1395345"/>
                <a:gd name="connsiteX4" fmla="*/ 1164826 w 1442308"/>
                <a:gd name="connsiteY4" fmla="*/ 606865 h 1395345"/>
                <a:gd name="connsiteX5" fmla="*/ 1190281 w 1442308"/>
                <a:gd name="connsiteY5" fmla="*/ 604299 h 1395345"/>
                <a:gd name="connsiteX6" fmla="*/ 1442308 w 1442308"/>
                <a:gd name="connsiteY6" fmla="*/ 856326 h 1395345"/>
                <a:gd name="connsiteX7" fmla="*/ 1190281 w 1442308"/>
                <a:gd name="connsiteY7" fmla="*/ 1108353 h 1395345"/>
                <a:gd name="connsiteX8" fmla="*/ 1164826 w 1442308"/>
                <a:gd name="connsiteY8" fmla="*/ 1105787 h 1395345"/>
                <a:gd name="connsiteX9" fmla="*/ 1164826 w 1442308"/>
                <a:gd name="connsiteY9" fmla="*/ 1395345 h 1395345"/>
                <a:gd name="connsiteX10" fmla="*/ 250318 w 1442308"/>
                <a:gd name="connsiteY10" fmla="*/ 1395345 h 1395345"/>
                <a:gd name="connsiteX11" fmla="*/ 250318 w 1442308"/>
                <a:gd name="connsiteY11" fmla="*/ 1108181 h 1395345"/>
                <a:gd name="connsiteX12" fmla="*/ 201234 w 1442308"/>
                <a:gd name="connsiteY12" fmla="*/ 1103233 h 1395345"/>
                <a:gd name="connsiteX13" fmla="*/ 0 w 1442308"/>
                <a:gd name="connsiteY13" fmla="*/ 856326 h 1395345"/>
                <a:gd name="connsiteX14" fmla="*/ 201234 w 1442308"/>
                <a:gd name="connsiteY14" fmla="*/ 609420 h 1395345"/>
                <a:gd name="connsiteX15" fmla="*/ 250318 w 1442308"/>
                <a:gd name="connsiteY15" fmla="*/ 604472 h 1395345"/>
                <a:gd name="connsiteX16" fmla="*/ 250318 w 1442308"/>
                <a:gd name="connsiteY16" fmla="*/ 244501 h 1395345"/>
                <a:gd name="connsiteX17" fmla="*/ 422179 w 1442308"/>
                <a:gd name="connsiteY17" fmla="*/ 244501 h 1395345"/>
                <a:gd name="connsiteX18" fmla="*/ 426541 w 1442308"/>
                <a:gd name="connsiteY18" fmla="*/ 201235 h 1395345"/>
                <a:gd name="connsiteX19" fmla="*/ 673447 w 1442308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2308" h="1395345">
                  <a:moveTo>
                    <a:pt x="673447" y="0"/>
                  </a:moveTo>
                  <a:cubicBezTo>
                    <a:pt x="795239" y="0"/>
                    <a:pt x="896853" y="86390"/>
                    <a:pt x="920354" y="201235"/>
                  </a:cubicBezTo>
                  <a:lnTo>
                    <a:pt x="924716" y="244501"/>
                  </a:lnTo>
                  <a:lnTo>
                    <a:pt x="1164826" y="244501"/>
                  </a:lnTo>
                  <a:lnTo>
                    <a:pt x="1164826" y="606865"/>
                  </a:lnTo>
                  <a:lnTo>
                    <a:pt x="1190281" y="604299"/>
                  </a:lnTo>
                  <a:cubicBezTo>
                    <a:pt x="1329472" y="604299"/>
                    <a:pt x="1442308" y="717135"/>
                    <a:pt x="1442308" y="856326"/>
                  </a:cubicBezTo>
                  <a:cubicBezTo>
                    <a:pt x="1442308" y="995517"/>
                    <a:pt x="1329472" y="1108353"/>
                    <a:pt x="1190281" y="1108353"/>
                  </a:cubicBezTo>
                  <a:lnTo>
                    <a:pt x="1164826" y="1105787"/>
                  </a:lnTo>
                  <a:lnTo>
                    <a:pt x="1164826" y="1395345"/>
                  </a:lnTo>
                  <a:lnTo>
                    <a:pt x="250318" y="1395345"/>
                  </a:lnTo>
                  <a:lnTo>
                    <a:pt x="250318" y="1108181"/>
                  </a:lnTo>
                  <a:lnTo>
                    <a:pt x="201234" y="1103233"/>
                  </a:lnTo>
                  <a:cubicBezTo>
                    <a:pt x="86390" y="1079732"/>
                    <a:pt x="0" y="978118"/>
                    <a:pt x="0" y="856326"/>
                  </a:cubicBezTo>
                  <a:cubicBezTo>
                    <a:pt x="0" y="734534"/>
                    <a:pt x="86390" y="632920"/>
                    <a:pt x="201234" y="609420"/>
                  </a:cubicBezTo>
                  <a:lnTo>
                    <a:pt x="250318" y="604472"/>
                  </a:lnTo>
                  <a:lnTo>
                    <a:pt x="250318" y="244501"/>
                  </a:lnTo>
                  <a:lnTo>
                    <a:pt x="422179" y="244501"/>
                  </a:lnTo>
                  <a:lnTo>
                    <a:pt x="426541" y="201235"/>
                  </a:lnTo>
                  <a:cubicBezTo>
                    <a:pt x="450041" y="86390"/>
                    <a:pt x="551655" y="0"/>
                    <a:pt x="673447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52A60E0-64A2-40B1-A2EB-8D935A5B8B22}"/>
                </a:ext>
              </a:extLst>
            </p:cNvPr>
            <p:cNvSpPr/>
            <p:nvPr/>
          </p:nvSpPr>
          <p:spPr>
            <a:xfrm>
              <a:off x="6402647" y="-2"/>
              <a:ext cx="912335" cy="1402870"/>
            </a:xfrm>
            <a:custGeom>
              <a:avLst/>
              <a:gdLst>
                <a:gd name="connsiteX0" fmla="*/ 0 w 912335"/>
                <a:gd name="connsiteY0" fmla="*/ 0 h 1402870"/>
                <a:gd name="connsiteX1" fmla="*/ 912335 w 912335"/>
                <a:gd name="connsiteY1" fmla="*/ 0 h 1402870"/>
                <a:gd name="connsiteX2" fmla="*/ 912335 w 912335"/>
                <a:gd name="connsiteY2" fmla="*/ 329458 h 1402870"/>
                <a:gd name="connsiteX3" fmla="*/ 862035 w 912335"/>
                <a:gd name="connsiteY3" fmla="*/ 334528 h 1402870"/>
                <a:gd name="connsiteX4" fmla="*/ 660800 w 912335"/>
                <a:gd name="connsiteY4" fmla="*/ 581435 h 1402870"/>
                <a:gd name="connsiteX5" fmla="*/ 862035 w 912335"/>
                <a:gd name="connsiteY5" fmla="*/ 828342 h 1402870"/>
                <a:gd name="connsiteX6" fmla="*/ 912335 w 912335"/>
                <a:gd name="connsiteY6" fmla="*/ 833412 h 1402870"/>
                <a:gd name="connsiteX7" fmla="*/ 912335 w 912335"/>
                <a:gd name="connsiteY7" fmla="*/ 1150844 h 1402870"/>
                <a:gd name="connsiteX8" fmla="*/ 722729 w 912335"/>
                <a:gd name="connsiteY8" fmla="*/ 1150844 h 1402870"/>
                <a:gd name="connsiteX9" fmla="*/ 717609 w 912335"/>
                <a:gd name="connsiteY9" fmla="*/ 1201635 h 1402870"/>
                <a:gd name="connsiteX10" fmla="*/ 470702 w 912335"/>
                <a:gd name="connsiteY10" fmla="*/ 1402870 h 1402870"/>
                <a:gd name="connsiteX11" fmla="*/ 223796 w 912335"/>
                <a:gd name="connsiteY11" fmla="*/ 1201635 h 1402870"/>
                <a:gd name="connsiteX12" fmla="*/ 218675 w 912335"/>
                <a:gd name="connsiteY12" fmla="*/ 1150844 h 1402870"/>
                <a:gd name="connsiteX13" fmla="*/ 0 w 912335"/>
                <a:gd name="connsiteY13" fmla="*/ 1150844 h 1402870"/>
                <a:gd name="connsiteX14" fmla="*/ 0 w 912335"/>
                <a:gd name="connsiteY14" fmla="*/ 832016 h 1402870"/>
                <a:gd name="connsiteX15" fmla="*/ 14330 w 912335"/>
                <a:gd name="connsiteY15" fmla="*/ 833461 h 1402870"/>
                <a:gd name="connsiteX16" fmla="*/ 266357 w 912335"/>
                <a:gd name="connsiteY16" fmla="*/ 581434 h 1402870"/>
                <a:gd name="connsiteX17" fmla="*/ 14330 w 912335"/>
                <a:gd name="connsiteY17" fmla="*/ 329407 h 1402870"/>
                <a:gd name="connsiteX18" fmla="*/ 0 w 912335"/>
                <a:gd name="connsiteY18" fmla="*/ 330852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335" h="1402870">
                  <a:moveTo>
                    <a:pt x="0" y="0"/>
                  </a:moveTo>
                  <a:lnTo>
                    <a:pt x="912335" y="0"/>
                  </a:lnTo>
                  <a:lnTo>
                    <a:pt x="912335" y="329458"/>
                  </a:lnTo>
                  <a:lnTo>
                    <a:pt x="862035" y="334528"/>
                  </a:lnTo>
                  <a:cubicBezTo>
                    <a:pt x="747190" y="358029"/>
                    <a:pt x="660800" y="459643"/>
                    <a:pt x="660800" y="581435"/>
                  </a:cubicBezTo>
                  <a:cubicBezTo>
                    <a:pt x="660800" y="703227"/>
                    <a:pt x="747190" y="804841"/>
                    <a:pt x="862035" y="828342"/>
                  </a:cubicBezTo>
                  <a:lnTo>
                    <a:pt x="912335" y="833412"/>
                  </a:lnTo>
                  <a:lnTo>
                    <a:pt x="912335" y="1150844"/>
                  </a:lnTo>
                  <a:lnTo>
                    <a:pt x="722729" y="1150844"/>
                  </a:lnTo>
                  <a:lnTo>
                    <a:pt x="717609" y="1201635"/>
                  </a:lnTo>
                  <a:cubicBezTo>
                    <a:pt x="694108" y="1316480"/>
                    <a:pt x="592494" y="1402870"/>
                    <a:pt x="470702" y="1402870"/>
                  </a:cubicBezTo>
                  <a:cubicBezTo>
                    <a:pt x="348910" y="1402870"/>
                    <a:pt x="247296" y="1316480"/>
                    <a:pt x="223796" y="1201635"/>
                  </a:cubicBezTo>
                  <a:lnTo>
                    <a:pt x="218675" y="1150844"/>
                  </a:lnTo>
                  <a:lnTo>
                    <a:pt x="0" y="1150844"/>
                  </a:lnTo>
                  <a:lnTo>
                    <a:pt x="0" y="832016"/>
                  </a:lnTo>
                  <a:lnTo>
                    <a:pt x="14330" y="833461"/>
                  </a:lnTo>
                  <a:cubicBezTo>
                    <a:pt x="153521" y="833461"/>
                    <a:pt x="266357" y="720625"/>
                    <a:pt x="266357" y="581434"/>
                  </a:cubicBezTo>
                  <a:cubicBezTo>
                    <a:pt x="266357" y="442243"/>
                    <a:pt x="153521" y="329407"/>
                    <a:pt x="14330" y="329407"/>
                  </a:cubicBezTo>
                  <a:lnTo>
                    <a:pt x="0" y="3308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4629F87C-363E-4961-9CFA-434A70D5394B}"/>
                </a:ext>
              </a:extLst>
            </p:cNvPr>
            <p:cNvSpPr/>
            <p:nvPr/>
          </p:nvSpPr>
          <p:spPr>
            <a:xfrm>
              <a:off x="7063447" y="1150842"/>
              <a:ext cx="1166043" cy="1376452"/>
            </a:xfrm>
            <a:custGeom>
              <a:avLst/>
              <a:gdLst>
                <a:gd name="connsiteX0" fmla="*/ 251535 w 1166043"/>
                <a:gd name="connsiteY0" fmla="*/ 0 h 1376452"/>
                <a:gd name="connsiteX1" fmla="*/ 453224 w 1166043"/>
                <a:gd name="connsiteY1" fmla="*/ 0 h 1376452"/>
                <a:gd name="connsiteX2" fmla="*/ 705251 w 1166043"/>
                <a:gd name="connsiteY2" fmla="*/ 252027 h 1376452"/>
                <a:gd name="connsiteX3" fmla="*/ 957278 w 1166043"/>
                <a:gd name="connsiteY3" fmla="*/ 0 h 1376452"/>
                <a:gd name="connsiteX4" fmla="*/ 1166042 w 1166043"/>
                <a:gd name="connsiteY4" fmla="*/ 0 h 1376452"/>
                <a:gd name="connsiteX5" fmla="*/ 1166043 w 1166043"/>
                <a:gd name="connsiteY5" fmla="*/ 0 h 1376452"/>
                <a:gd name="connsiteX6" fmla="*/ 1166043 w 1166043"/>
                <a:gd name="connsiteY6" fmla="*/ 353035 h 1376452"/>
                <a:gd name="connsiteX7" fmla="*/ 1158475 w 1166043"/>
                <a:gd name="connsiteY7" fmla="*/ 352272 h 1376452"/>
                <a:gd name="connsiteX8" fmla="*/ 906448 w 1166043"/>
                <a:gd name="connsiteY8" fmla="*/ 604299 h 1376452"/>
                <a:gd name="connsiteX9" fmla="*/ 1158475 w 1166043"/>
                <a:gd name="connsiteY9" fmla="*/ 856326 h 1376452"/>
                <a:gd name="connsiteX10" fmla="*/ 1166043 w 1166043"/>
                <a:gd name="connsiteY10" fmla="*/ 855563 h 1376452"/>
                <a:gd name="connsiteX11" fmla="*/ 1166043 w 1166043"/>
                <a:gd name="connsiteY11" fmla="*/ 1098009 h 1376452"/>
                <a:gd name="connsiteX12" fmla="*/ 1164958 w 1166043"/>
                <a:gd name="connsiteY12" fmla="*/ 1098009 h 1376452"/>
                <a:gd name="connsiteX13" fmla="*/ 1164958 w 1166043"/>
                <a:gd name="connsiteY13" fmla="*/ 1150844 h 1376452"/>
                <a:gd name="connsiteX14" fmla="*/ 954616 w 1166043"/>
                <a:gd name="connsiteY14" fmla="*/ 1150844 h 1376452"/>
                <a:gd name="connsiteX15" fmla="*/ 952159 w 1166043"/>
                <a:gd name="connsiteY15" fmla="*/ 1175217 h 1376452"/>
                <a:gd name="connsiteX16" fmla="*/ 705252 w 1166043"/>
                <a:gd name="connsiteY16" fmla="*/ 1376452 h 1376452"/>
                <a:gd name="connsiteX17" fmla="*/ 458346 w 1166043"/>
                <a:gd name="connsiteY17" fmla="*/ 1175217 h 1376452"/>
                <a:gd name="connsiteX18" fmla="*/ 455889 w 1166043"/>
                <a:gd name="connsiteY18" fmla="*/ 1150844 h 1376452"/>
                <a:gd name="connsiteX19" fmla="*/ 251535 w 1166043"/>
                <a:gd name="connsiteY19" fmla="*/ 1150844 h 1376452"/>
                <a:gd name="connsiteX20" fmla="*/ 251535 w 1166043"/>
                <a:gd name="connsiteY20" fmla="*/ 856276 h 1376452"/>
                <a:gd name="connsiteX21" fmla="*/ 201234 w 1166043"/>
                <a:gd name="connsiteY21" fmla="*/ 851206 h 1376452"/>
                <a:gd name="connsiteX22" fmla="*/ 0 w 1166043"/>
                <a:gd name="connsiteY22" fmla="*/ 604299 h 1376452"/>
                <a:gd name="connsiteX23" fmla="*/ 201234 w 1166043"/>
                <a:gd name="connsiteY23" fmla="*/ 357392 h 1376452"/>
                <a:gd name="connsiteX24" fmla="*/ 251535 w 1166043"/>
                <a:gd name="connsiteY24" fmla="*/ 352322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6043" h="1376452">
                  <a:moveTo>
                    <a:pt x="251535" y="0"/>
                  </a:moveTo>
                  <a:lnTo>
                    <a:pt x="453224" y="0"/>
                  </a:lnTo>
                  <a:cubicBezTo>
                    <a:pt x="453224" y="139191"/>
                    <a:pt x="566060" y="252027"/>
                    <a:pt x="705251" y="252027"/>
                  </a:cubicBezTo>
                  <a:cubicBezTo>
                    <a:pt x="844442" y="252027"/>
                    <a:pt x="957278" y="139191"/>
                    <a:pt x="957278" y="0"/>
                  </a:cubicBezTo>
                  <a:lnTo>
                    <a:pt x="1166042" y="0"/>
                  </a:lnTo>
                  <a:lnTo>
                    <a:pt x="1166043" y="0"/>
                  </a:lnTo>
                  <a:lnTo>
                    <a:pt x="1166043" y="353035"/>
                  </a:lnTo>
                  <a:lnTo>
                    <a:pt x="1158475" y="352272"/>
                  </a:lnTo>
                  <a:cubicBezTo>
                    <a:pt x="1019284" y="352272"/>
                    <a:pt x="906448" y="465108"/>
                    <a:pt x="906448" y="604299"/>
                  </a:cubicBezTo>
                  <a:cubicBezTo>
                    <a:pt x="906448" y="743490"/>
                    <a:pt x="1019284" y="856326"/>
                    <a:pt x="1158475" y="856326"/>
                  </a:cubicBezTo>
                  <a:lnTo>
                    <a:pt x="1166043" y="855563"/>
                  </a:lnTo>
                  <a:lnTo>
                    <a:pt x="1166043" y="1098009"/>
                  </a:lnTo>
                  <a:lnTo>
                    <a:pt x="1164958" y="1098009"/>
                  </a:lnTo>
                  <a:lnTo>
                    <a:pt x="1164958" y="1150844"/>
                  </a:lnTo>
                  <a:lnTo>
                    <a:pt x="954616" y="1150844"/>
                  </a:lnTo>
                  <a:lnTo>
                    <a:pt x="952159" y="1175217"/>
                  </a:lnTo>
                  <a:cubicBezTo>
                    <a:pt x="928658" y="1290062"/>
                    <a:pt x="827044" y="1376452"/>
                    <a:pt x="705252" y="1376452"/>
                  </a:cubicBezTo>
                  <a:cubicBezTo>
                    <a:pt x="583460" y="1376452"/>
                    <a:pt x="481846" y="1290062"/>
                    <a:pt x="458346" y="1175217"/>
                  </a:cubicBezTo>
                  <a:lnTo>
                    <a:pt x="455889" y="1150844"/>
                  </a:lnTo>
                  <a:lnTo>
                    <a:pt x="251535" y="1150844"/>
                  </a:lnTo>
                  <a:lnTo>
                    <a:pt x="251535" y="856276"/>
                  </a:lnTo>
                  <a:lnTo>
                    <a:pt x="201234" y="851206"/>
                  </a:lnTo>
                  <a:cubicBezTo>
                    <a:pt x="86390" y="827705"/>
                    <a:pt x="0" y="726091"/>
                    <a:pt x="0" y="604299"/>
                  </a:cubicBezTo>
                  <a:cubicBezTo>
                    <a:pt x="0" y="482507"/>
                    <a:pt x="86390" y="380893"/>
                    <a:pt x="201234" y="357392"/>
                  </a:cubicBezTo>
                  <a:lnTo>
                    <a:pt x="251535" y="3523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DC406FE-33FA-4D05-A3B0-15EBAE40DE3D}"/>
                </a:ext>
              </a:extLst>
            </p:cNvPr>
            <p:cNvSpPr/>
            <p:nvPr/>
          </p:nvSpPr>
          <p:spPr>
            <a:xfrm>
              <a:off x="4573629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8 w 914508"/>
                <a:gd name="connsiteY1" fmla="*/ 0 h 1150844"/>
                <a:gd name="connsiteX2" fmla="*/ 914508 w 914508"/>
                <a:gd name="connsiteY2" fmla="*/ 332465 h 1150844"/>
                <a:gd name="connsiteX3" fmla="*/ 894058 w 914508"/>
                <a:gd name="connsiteY3" fmla="*/ 334526 h 1150844"/>
                <a:gd name="connsiteX4" fmla="*/ 692823 w 914508"/>
                <a:gd name="connsiteY4" fmla="*/ 581433 h 1150844"/>
                <a:gd name="connsiteX5" fmla="*/ 894058 w 914508"/>
                <a:gd name="connsiteY5" fmla="*/ 828340 h 1150844"/>
                <a:gd name="connsiteX6" fmla="*/ 914508 w 914508"/>
                <a:gd name="connsiteY6" fmla="*/ 830401 h 1150844"/>
                <a:gd name="connsiteX7" fmla="*/ 914508 w 914508"/>
                <a:gd name="connsiteY7" fmla="*/ 1150843 h 1150844"/>
                <a:gd name="connsiteX8" fmla="*/ 914508 w 914508"/>
                <a:gd name="connsiteY8" fmla="*/ 1150844 h 1150844"/>
                <a:gd name="connsiteX9" fmla="*/ 680042 w 914508"/>
                <a:gd name="connsiteY9" fmla="*/ 1150844 h 1150844"/>
                <a:gd name="connsiteX10" fmla="*/ 680042 w 914508"/>
                <a:gd name="connsiteY10" fmla="*/ 1150843 h 1150844"/>
                <a:gd name="connsiteX11" fmla="*/ 428015 w 914508"/>
                <a:gd name="connsiteY11" fmla="*/ 898816 h 1150844"/>
                <a:gd name="connsiteX12" fmla="*/ 175988 w 914508"/>
                <a:gd name="connsiteY12" fmla="*/ 1150843 h 1150844"/>
                <a:gd name="connsiteX13" fmla="*/ 175988 w 914508"/>
                <a:gd name="connsiteY13" fmla="*/ 1150844 h 1150844"/>
                <a:gd name="connsiteX14" fmla="*/ 0 w 914508"/>
                <a:gd name="connsiteY14" fmla="*/ 1150844 h 1150844"/>
                <a:gd name="connsiteX15" fmla="*/ 0 w 914508"/>
                <a:gd name="connsiteY15" fmla="*/ 832795 h 1150844"/>
                <a:gd name="connsiteX16" fmla="*/ 6595 w 914508"/>
                <a:gd name="connsiteY16" fmla="*/ 833460 h 1150844"/>
                <a:gd name="connsiteX17" fmla="*/ 258622 w 914508"/>
                <a:gd name="connsiteY17" fmla="*/ 581433 h 1150844"/>
                <a:gd name="connsiteX18" fmla="*/ 6595 w 914508"/>
                <a:gd name="connsiteY18" fmla="*/ 329406 h 1150844"/>
                <a:gd name="connsiteX19" fmla="*/ 0 w 914508"/>
                <a:gd name="connsiteY19" fmla="*/ 330071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8" y="0"/>
                  </a:lnTo>
                  <a:lnTo>
                    <a:pt x="914508" y="332465"/>
                  </a:lnTo>
                  <a:lnTo>
                    <a:pt x="894058" y="334526"/>
                  </a:lnTo>
                  <a:cubicBezTo>
                    <a:pt x="779213" y="358027"/>
                    <a:pt x="692823" y="459641"/>
                    <a:pt x="692823" y="581433"/>
                  </a:cubicBezTo>
                  <a:cubicBezTo>
                    <a:pt x="692823" y="703225"/>
                    <a:pt x="779213" y="804839"/>
                    <a:pt x="894058" y="828340"/>
                  </a:cubicBezTo>
                  <a:lnTo>
                    <a:pt x="914508" y="830401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680042" y="1150844"/>
                  </a:lnTo>
                  <a:lnTo>
                    <a:pt x="680042" y="1150843"/>
                  </a:lnTo>
                  <a:cubicBezTo>
                    <a:pt x="680042" y="1011652"/>
                    <a:pt x="567206" y="898816"/>
                    <a:pt x="428015" y="898816"/>
                  </a:cubicBezTo>
                  <a:cubicBezTo>
                    <a:pt x="288824" y="898816"/>
                    <a:pt x="175988" y="1011652"/>
                    <a:pt x="175988" y="1150843"/>
                  </a:cubicBezTo>
                  <a:lnTo>
                    <a:pt x="175988" y="1150844"/>
                  </a:lnTo>
                  <a:lnTo>
                    <a:pt x="0" y="1150844"/>
                  </a:lnTo>
                  <a:lnTo>
                    <a:pt x="0" y="832795"/>
                  </a:lnTo>
                  <a:lnTo>
                    <a:pt x="6595" y="833460"/>
                  </a:lnTo>
                  <a:cubicBezTo>
                    <a:pt x="145786" y="833460"/>
                    <a:pt x="258622" y="720624"/>
                    <a:pt x="258622" y="581433"/>
                  </a:cubicBezTo>
                  <a:cubicBezTo>
                    <a:pt x="258622" y="442242"/>
                    <a:pt x="145786" y="329406"/>
                    <a:pt x="6595" y="329406"/>
                  </a:cubicBezTo>
                  <a:lnTo>
                    <a:pt x="0" y="33007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9A930F8E-BEFB-4E73-9B03-A80064FAC1F8}"/>
                </a:ext>
              </a:extLst>
            </p:cNvPr>
            <p:cNvSpPr/>
            <p:nvPr/>
          </p:nvSpPr>
          <p:spPr>
            <a:xfrm>
              <a:off x="2744613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1135 h 1150844"/>
                <a:gd name="connsiteX3" fmla="*/ 897357 w 914508"/>
                <a:gd name="connsiteY3" fmla="*/ 329406 h 1150844"/>
                <a:gd name="connsiteX4" fmla="*/ 645330 w 914508"/>
                <a:gd name="connsiteY4" fmla="*/ 581433 h 1150844"/>
                <a:gd name="connsiteX5" fmla="*/ 897357 w 914508"/>
                <a:gd name="connsiteY5" fmla="*/ 833460 h 1150844"/>
                <a:gd name="connsiteX6" fmla="*/ 914507 w 914508"/>
                <a:gd name="connsiteY6" fmla="*/ 831731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699309 w 914508"/>
                <a:gd name="connsiteY10" fmla="*/ 1150844 h 1150844"/>
                <a:gd name="connsiteX11" fmla="*/ 699309 w 914508"/>
                <a:gd name="connsiteY11" fmla="*/ 1150843 h 1150844"/>
                <a:gd name="connsiteX12" fmla="*/ 447282 w 914508"/>
                <a:gd name="connsiteY12" fmla="*/ 898816 h 1150844"/>
                <a:gd name="connsiteX13" fmla="*/ 195255 w 914508"/>
                <a:gd name="connsiteY13" fmla="*/ 1150843 h 1150844"/>
                <a:gd name="connsiteX14" fmla="*/ 195255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833346 h 1150844"/>
                <a:gd name="connsiteX17" fmla="*/ 49652 w 914508"/>
                <a:gd name="connsiteY17" fmla="*/ 828341 h 1150844"/>
                <a:gd name="connsiteX18" fmla="*/ 250887 w 914508"/>
                <a:gd name="connsiteY18" fmla="*/ 581434 h 1150844"/>
                <a:gd name="connsiteX19" fmla="*/ 49652 w 914508"/>
                <a:gd name="connsiteY19" fmla="*/ 334527 h 1150844"/>
                <a:gd name="connsiteX20" fmla="*/ 0 w 914508"/>
                <a:gd name="connsiteY20" fmla="*/ 329522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1135"/>
                  </a:lnTo>
                  <a:lnTo>
                    <a:pt x="897357" y="329406"/>
                  </a:lnTo>
                  <a:cubicBezTo>
                    <a:pt x="758166" y="329406"/>
                    <a:pt x="645330" y="442242"/>
                    <a:pt x="645330" y="581433"/>
                  </a:cubicBezTo>
                  <a:cubicBezTo>
                    <a:pt x="645330" y="720624"/>
                    <a:pt x="758166" y="833460"/>
                    <a:pt x="897357" y="833460"/>
                  </a:cubicBezTo>
                  <a:lnTo>
                    <a:pt x="914507" y="831731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699309" y="1150844"/>
                  </a:lnTo>
                  <a:lnTo>
                    <a:pt x="699309" y="1150843"/>
                  </a:lnTo>
                  <a:cubicBezTo>
                    <a:pt x="699309" y="1011652"/>
                    <a:pt x="586473" y="898816"/>
                    <a:pt x="447282" y="898816"/>
                  </a:cubicBezTo>
                  <a:cubicBezTo>
                    <a:pt x="308091" y="898816"/>
                    <a:pt x="195255" y="1011652"/>
                    <a:pt x="195255" y="1150843"/>
                  </a:cubicBezTo>
                  <a:lnTo>
                    <a:pt x="195255" y="1150844"/>
                  </a:lnTo>
                  <a:lnTo>
                    <a:pt x="0" y="1150844"/>
                  </a:lnTo>
                  <a:lnTo>
                    <a:pt x="0" y="833346"/>
                  </a:lnTo>
                  <a:lnTo>
                    <a:pt x="49652" y="828341"/>
                  </a:lnTo>
                  <a:cubicBezTo>
                    <a:pt x="164497" y="804840"/>
                    <a:pt x="250887" y="703226"/>
                    <a:pt x="250887" y="581434"/>
                  </a:cubicBezTo>
                  <a:cubicBezTo>
                    <a:pt x="250887" y="459642"/>
                    <a:pt x="164497" y="358028"/>
                    <a:pt x="49652" y="334527"/>
                  </a:cubicBezTo>
                  <a:lnTo>
                    <a:pt x="0" y="3295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353EB2C-8258-412C-ACF6-ADC7A3DBFB97}"/>
                </a:ext>
              </a:extLst>
            </p:cNvPr>
            <p:cNvSpPr/>
            <p:nvPr/>
          </p:nvSpPr>
          <p:spPr>
            <a:xfrm>
              <a:off x="5487052" y="5456883"/>
              <a:ext cx="1175977" cy="1395345"/>
            </a:xfrm>
            <a:custGeom>
              <a:avLst/>
              <a:gdLst>
                <a:gd name="connsiteX0" fmla="*/ 465923 w 1175977"/>
                <a:gd name="connsiteY0" fmla="*/ 0 h 1395345"/>
                <a:gd name="connsiteX1" fmla="*/ 712830 w 1175977"/>
                <a:gd name="connsiteY1" fmla="*/ 201235 h 1395345"/>
                <a:gd name="connsiteX2" fmla="*/ 717192 w 1175977"/>
                <a:gd name="connsiteY2" fmla="*/ 244501 h 1395345"/>
                <a:gd name="connsiteX3" fmla="*/ 914508 w 1175977"/>
                <a:gd name="connsiteY3" fmla="*/ 244501 h 1395345"/>
                <a:gd name="connsiteX4" fmla="*/ 914508 w 1175977"/>
                <a:gd name="connsiteY4" fmla="*/ 605251 h 1395345"/>
                <a:gd name="connsiteX5" fmla="*/ 923950 w 1175977"/>
                <a:gd name="connsiteY5" fmla="*/ 604299 h 1395345"/>
                <a:gd name="connsiteX6" fmla="*/ 1175977 w 1175977"/>
                <a:gd name="connsiteY6" fmla="*/ 856326 h 1395345"/>
                <a:gd name="connsiteX7" fmla="*/ 923950 w 1175977"/>
                <a:gd name="connsiteY7" fmla="*/ 1108353 h 1395345"/>
                <a:gd name="connsiteX8" fmla="*/ 914508 w 1175977"/>
                <a:gd name="connsiteY8" fmla="*/ 1107401 h 1395345"/>
                <a:gd name="connsiteX9" fmla="*/ 914508 w 1175977"/>
                <a:gd name="connsiteY9" fmla="*/ 1395345 h 1395345"/>
                <a:gd name="connsiteX10" fmla="*/ 0 w 1175977"/>
                <a:gd name="connsiteY10" fmla="*/ 1395345 h 1395345"/>
                <a:gd name="connsiteX11" fmla="*/ 0 w 1175977"/>
                <a:gd name="connsiteY11" fmla="*/ 1105788 h 1395345"/>
                <a:gd name="connsiteX12" fmla="*/ 25452 w 1175977"/>
                <a:gd name="connsiteY12" fmla="*/ 1108353 h 1395345"/>
                <a:gd name="connsiteX13" fmla="*/ 277479 w 1175977"/>
                <a:gd name="connsiteY13" fmla="*/ 856326 h 1395345"/>
                <a:gd name="connsiteX14" fmla="*/ 25452 w 1175977"/>
                <a:gd name="connsiteY14" fmla="*/ 604299 h 1395345"/>
                <a:gd name="connsiteX15" fmla="*/ 0 w 1175977"/>
                <a:gd name="connsiteY15" fmla="*/ 606865 h 1395345"/>
                <a:gd name="connsiteX16" fmla="*/ 0 w 1175977"/>
                <a:gd name="connsiteY16" fmla="*/ 244501 h 1395345"/>
                <a:gd name="connsiteX17" fmla="*/ 214655 w 1175977"/>
                <a:gd name="connsiteY17" fmla="*/ 244501 h 1395345"/>
                <a:gd name="connsiteX18" fmla="*/ 219017 w 1175977"/>
                <a:gd name="connsiteY18" fmla="*/ 201235 h 1395345"/>
                <a:gd name="connsiteX19" fmla="*/ 465923 w 1175977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5977" h="1395345">
                  <a:moveTo>
                    <a:pt x="465923" y="0"/>
                  </a:moveTo>
                  <a:cubicBezTo>
                    <a:pt x="587715" y="0"/>
                    <a:pt x="689329" y="86390"/>
                    <a:pt x="712830" y="201235"/>
                  </a:cubicBezTo>
                  <a:lnTo>
                    <a:pt x="717192" y="244501"/>
                  </a:lnTo>
                  <a:lnTo>
                    <a:pt x="914508" y="244501"/>
                  </a:lnTo>
                  <a:lnTo>
                    <a:pt x="914508" y="605251"/>
                  </a:lnTo>
                  <a:lnTo>
                    <a:pt x="923950" y="604299"/>
                  </a:lnTo>
                  <a:cubicBezTo>
                    <a:pt x="1063141" y="604299"/>
                    <a:pt x="1175977" y="717135"/>
                    <a:pt x="1175977" y="856326"/>
                  </a:cubicBezTo>
                  <a:cubicBezTo>
                    <a:pt x="1175977" y="995517"/>
                    <a:pt x="1063141" y="1108353"/>
                    <a:pt x="923950" y="1108353"/>
                  </a:cubicBezTo>
                  <a:lnTo>
                    <a:pt x="914508" y="1107401"/>
                  </a:lnTo>
                  <a:lnTo>
                    <a:pt x="914508" y="1395345"/>
                  </a:lnTo>
                  <a:lnTo>
                    <a:pt x="0" y="1395345"/>
                  </a:lnTo>
                  <a:lnTo>
                    <a:pt x="0" y="1105788"/>
                  </a:lnTo>
                  <a:lnTo>
                    <a:pt x="25452" y="1108353"/>
                  </a:lnTo>
                  <a:cubicBezTo>
                    <a:pt x="164643" y="1108353"/>
                    <a:pt x="277479" y="995517"/>
                    <a:pt x="277479" y="856326"/>
                  </a:cubicBezTo>
                  <a:cubicBezTo>
                    <a:pt x="277479" y="717135"/>
                    <a:pt x="164643" y="604299"/>
                    <a:pt x="25452" y="604299"/>
                  </a:cubicBezTo>
                  <a:lnTo>
                    <a:pt x="0" y="606865"/>
                  </a:lnTo>
                  <a:lnTo>
                    <a:pt x="0" y="244501"/>
                  </a:lnTo>
                  <a:lnTo>
                    <a:pt x="214655" y="244501"/>
                  </a:lnTo>
                  <a:lnTo>
                    <a:pt x="219017" y="201235"/>
                  </a:lnTo>
                  <a:cubicBezTo>
                    <a:pt x="242517" y="86390"/>
                    <a:pt x="344131" y="0"/>
                    <a:pt x="46592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F3E3647-0380-4A7E-A6FB-8D08630221E3}"/>
                </a:ext>
              </a:extLst>
            </p:cNvPr>
            <p:cNvSpPr/>
            <p:nvPr/>
          </p:nvSpPr>
          <p:spPr>
            <a:xfrm>
              <a:off x="1830103" y="898815"/>
              <a:ext cx="1165397" cy="1628479"/>
            </a:xfrm>
            <a:custGeom>
              <a:avLst/>
              <a:gdLst>
                <a:gd name="connsiteX0" fmla="*/ 444245 w 1165397"/>
                <a:gd name="connsiteY0" fmla="*/ 0 h 1628479"/>
                <a:gd name="connsiteX1" fmla="*/ 696272 w 1165397"/>
                <a:gd name="connsiteY1" fmla="*/ 252027 h 1628479"/>
                <a:gd name="connsiteX2" fmla="*/ 696272 w 1165397"/>
                <a:gd name="connsiteY2" fmla="*/ 252028 h 1628479"/>
                <a:gd name="connsiteX3" fmla="*/ 914508 w 1165397"/>
                <a:gd name="connsiteY3" fmla="*/ 252028 h 1628479"/>
                <a:gd name="connsiteX4" fmla="*/ 914508 w 1165397"/>
                <a:gd name="connsiteY4" fmla="*/ 604414 h 1628479"/>
                <a:gd name="connsiteX5" fmla="*/ 964162 w 1165397"/>
                <a:gd name="connsiteY5" fmla="*/ 609419 h 1628479"/>
                <a:gd name="connsiteX6" fmla="*/ 1165397 w 1165397"/>
                <a:gd name="connsiteY6" fmla="*/ 856326 h 1628479"/>
                <a:gd name="connsiteX7" fmla="*/ 964162 w 1165397"/>
                <a:gd name="connsiteY7" fmla="*/ 1103233 h 1628479"/>
                <a:gd name="connsiteX8" fmla="*/ 914508 w 1165397"/>
                <a:gd name="connsiteY8" fmla="*/ 1108238 h 1628479"/>
                <a:gd name="connsiteX9" fmla="*/ 914508 w 1165397"/>
                <a:gd name="connsiteY9" fmla="*/ 1402872 h 1628479"/>
                <a:gd name="connsiteX10" fmla="*/ 693609 w 1165397"/>
                <a:gd name="connsiteY10" fmla="*/ 1402872 h 1628479"/>
                <a:gd name="connsiteX11" fmla="*/ 691152 w 1165397"/>
                <a:gd name="connsiteY11" fmla="*/ 1427244 h 1628479"/>
                <a:gd name="connsiteX12" fmla="*/ 444245 w 1165397"/>
                <a:gd name="connsiteY12" fmla="*/ 1628479 h 1628479"/>
                <a:gd name="connsiteX13" fmla="*/ 197338 w 1165397"/>
                <a:gd name="connsiteY13" fmla="*/ 1427244 h 1628479"/>
                <a:gd name="connsiteX14" fmla="*/ 194881 w 1165397"/>
                <a:gd name="connsiteY14" fmla="*/ 1402872 h 1628479"/>
                <a:gd name="connsiteX15" fmla="*/ 0 w 1165397"/>
                <a:gd name="connsiteY15" fmla="*/ 1402872 h 1628479"/>
                <a:gd name="connsiteX16" fmla="*/ 0 w 1165397"/>
                <a:gd name="connsiteY16" fmla="*/ 1107655 h 1628479"/>
                <a:gd name="connsiteX17" fmla="*/ 6921 w 1165397"/>
                <a:gd name="connsiteY17" fmla="*/ 1108353 h 1628479"/>
                <a:gd name="connsiteX18" fmla="*/ 258948 w 1165397"/>
                <a:gd name="connsiteY18" fmla="*/ 856326 h 1628479"/>
                <a:gd name="connsiteX19" fmla="*/ 6921 w 1165397"/>
                <a:gd name="connsiteY19" fmla="*/ 604299 h 1628479"/>
                <a:gd name="connsiteX20" fmla="*/ 0 w 1165397"/>
                <a:gd name="connsiteY20" fmla="*/ 604997 h 1628479"/>
                <a:gd name="connsiteX21" fmla="*/ 0 w 1165397"/>
                <a:gd name="connsiteY21" fmla="*/ 252028 h 1628479"/>
                <a:gd name="connsiteX22" fmla="*/ 192218 w 1165397"/>
                <a:gd name="connsiteY22" fmla="*/ 252028 h 1628479"/>
                <a:gd name="connsiteX23" fmla="*/ 192218 w 1165397"/>
                <a:gd name="connsiteY23" fmla="*/ 252027 h 1628479"/>
                <a:gd name="connsiteX24" fmla="*/ 444245 w 1165397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5397" h="1628479">
                  <a:moveTo>
                    <a:pt x="444245" y="0"/>
                  </a:moveTo>
                  <a:cubicBezTo>
                    <a:pt x="583436" y="0"/>
                    <a:pt x="696272" y="112836"/>
                    <a:pt x="696272" y="252027"/>
                  </a:cubicBezTo>
                  <a:lnTo>
                    <a:pt x="696272" y="252028"/>
                  </a:lnTo>
                  <a:lnTo>
                    <a:pt x="914508" y="252028"/>
                  </a:lnTo>
                  <a:lnTo>
                    <a:pt x="914508" y="604414"/>
                  </a:lnTo>
                  <a:lnTo>
                    <a:pt x="964162" y="609419"/>
                  </a:lnTo>
                  <a:cubicBezTo>
                    <a:pt x="1079007" y="632920"/>
                    <a:pt x="1165397" y="734534"/>
                    <a:pt x="1165397" y="856326"/>
                  </a:cubicBezTo>
                  <a:cubicBezTo>
                    <a:pt x="1165397" y="978118"/>
                    <a:pt x="1079007" y="1079732"/>
                    <a:pt x="964162" y="1103233"/>
                  </a:cubicBezTo>
                  <a:lnTo>
                    <a:pt x="914508" y="1108238"/>
                  </a:lnTo>
                  <a:lnTo>
                    <a:pt x="914508" y="1402872"/>
                  </a:lnTo>
                  <a:lnTo>
                    <a:pt x="693609" y="1402872"/>
                  </a:lnTo>
                  <a:lnTo>
                    <a:pt x="691152" y="1427244"/>
                  </a:lnTo>
                  <a:cubicBezTo>
                    <a:pt x="667651" y="1542089"/>
                    <a:pt x="566037" y="1628479"/>
                    <a:pt x="444245" y="1628479"/>
                  </a:cubicBezTo>
                  <a:cubicBezTo>
                    <a:pt x="322453" y="1628479"/>
                    <a:pt x="220839" y="1542089"/>
                    <a:pt x="197338" y="1427244"/>
                  </a:cubicBezTo>
                  <a:lnTo>
                    <a:pt x="194881" y="1402872"/>
                  </a:lnTo>
                  <a:lnTo>
                    <a:pt x="0" y="1402872"/>
                  </a:lnTo>
                  <a:lnTo>
                    <a:pt x="0" y="1107655"/>
                  </a:lnTo>
                  <a:lnTo>
                    <a:pt x="6921" y="1108353"/>
                  </a:lnTo>
                  <a:cubicBezTo>
                    <a:pt x="146112" y="1108353"/>
                    <a:pt x="258948" y="995517"/>
                    <a:pt x="258948" y="856326"/>
                  </a:cubicBezTo>
                  <a:cubicBezTo>
                    <a:pt x="258948" y="717135"/>
                    <a:pt x="146112" y="604299"/>
                    <a:pt x="6921" y="604299"/>
                  </a:cubicBezTo>
                  <a:lnTo>
                    <a:pt x="0" y="604997"/>
                  </a:lnTo>
                  <a:lnTo>
                    <a:pt x="0" y="252028"/>
                  </a:lnTo>
                  <a:lnTo>
                    <a:pt x="192218" y="252028"/>
                  </a:lnTo>
                  <a:lnTo>
                    <a:pt x="192218" y="252027"/>
                  </a:lnTo>
                  <a:cubicBezTo>
                    <a:pt x="192218" y="112836"/>
                    <a:pt x="305054" y="0"/>
                    <a:pt x="44424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54CF94D-BFA3-41D6-8257-90A843958689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CD058CEC-6707-414E-840B-744EEA78BEA2}"/>
                </a:ext>
              </a:extLst>
            </p:cNvPr>
            <p:cNvSpPr/>
            <p:nvPr/>
          </p:nvSpPr>
          <p:spPr>
            <a:xfrm>
              <a:off x="-1" y="5701383"/>
              <a:ext cx="1160726" cy="1150844"/>
            </a:xfrm>
            <a:custGeom>
              <a:avLst/>
              <a:gdLst>
                <a:gd name="connsiteX0" fmla="*/ 0 w 1160726"/>
                <a:gd name="connsiteY0" fmla="*/ 0 h 1150844"/>
                <a:gd name="connsiteX1" fmla="*/ 207355 w 1160726"/>
                <a:gd name="connsiteY1" fmla="*/ 0 h 1150844"/>
                <a:gd name="connsiteX2" fmla="*/ 206596 w 1160726"/>
                <a:gd name="connsiteY2" fmla="*/ 7525 h 1150844"/>
                <a:gd name="connsiteX3" fmla="*/ 458623 w 1160726"/>
                <a:gd name="connsiteY3" fmla="*/ 259552 h 1150844"/>
                <a:gd name="connsiteX4" fmla="*/ 710650 w 1160726"/>
                <a:gd name="connsiteY4" fmla="*/ 7525 h 1150844"/>
                <a:gd name="connsiteX5" fmla="*/ 709891 w 1160726"/>
                <a:gd name="connsiteY5" fmla="*/ 0 h 1150844"/>
                <a:gd name="connsiteX6" fmla="*/ 914508 w 1160726"/>
                <a:gd name="connsiteY6" fmla="*/ 0 h 1150844"/>
                <a:gd name="connsiteX7" fmla="*/ 914508 w 1160726"/>
                <a:gd name="connsiteY7" fmla="*/ 360384 h 1150844"/>
                <a:gd name="connsiteX8" fmla="*/ 959491 w 1160726"/>
                <a:gd name="connsiteY8" fmla="*/ 364919 h 1150844"/>
                <a:gd name="connsiteX9" fmla="*/ 1160726 w 1160726"/>
                <a:gd name="connsiteY9" fmla="*/ 611825 h 1150844"/>
                <a:gd name="connsiteX10" fmla="*/ 959491 w 1160726"/>
                <a:gd name="connsiteY10" fmla="*/ 858732 h 1150844"/>
                <a:gd name="connsiteX11" fmla="*/ 914508 w 1160726"/>
                <a:gd name="connsiteY11" fmla="*/ 863267 h 1150844"/>
                <a:gd name="connsiteX12" fmla="*/ 914508 w 1160726"/>
                <a:gd name="connsiteY12" fmla="*/ 1150844 h 1150844"/>
                <a:gd name="connsiteX13" fmla="*/ 0 w 1160726"/>
                <a:gd name="connsiteY13" fmla="*/ 1150844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726" h="1150844">
                  <a:moveTo>
                    <a:pt x="0" y="0"/>
                  </a:moveTo>
                  <a:lnTo>
                    <a:pt x="207355" y="0"/>
                  </a:lnTo>
                  <a:lnTo>
                    <a:pt x="206596" y="7525"/>
                  </a:lnTo>
                  <a:cubicBezTo>
                    <a:pt x="206596" y="146716"/>
                    <a:pt x="319432" y="259552"/>
                    <a:pt x="458623" y="259552"/>
                  </a:cubicBezTo>
                  <a:cubicBezTo>
                    <a:pt x="597814" y="259552"/>
                    <a:pt x="710650" y="146716"/>
                    <a:pt x="710650" y="7525"/>
                  </a:cubicBezTo>
                  <a:lnTo>
                    <a:pt x="709891" y="0"/>
                  </a:lnTo>
                  <a:lnTo>
                    <a:pt x="914508" y="0"/>
                  </a:lnTo>
                  <a:lnTo>
                    <a:pt x="914508" y="360384"/>
                  </a:lnTo>
                  <a:lnTo>
                    <a:pt x="959491" y="364919"/>
                  </a:lnTo>
                  <a:cubicBezTo>
                    <a:pt x="1074336" y="388419"/>
                    <a:pt x="1160726" y="490033"/>
                    <a:pt x="1160726" y="611825"/>
                  </a:cubicBezTo>
                  <a:cubicBezTo>
                    <a:pt x="1160726" y="733617"/>
                    <a:pt x="1074336" y="835231"/>
                    <a:pt x="959491" y="858732"/>
                  </a:cubicBezTo>
                  <a:lnTo>
                    <a:pt x="914508" y="863267"/>
                  </a:lnTo>
                  <a:lnTo>
                    <a:pt x="914508" y="1150844"/>
                  </a:lnTo>
                  <a:lnTo>
                    <a:pt x="0" y="11508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95F06D4-A645-49A0-8B6F-DE69A881A181}"/>
                </a:ext>
              </a:extLst>
            </p:cNvPr>
            <p:cNvSpPr/>
            <p:nvPr/>
          </p:nvSpPr>
          <p:spPr>
            <a:xfrm>
              <a:off x="914508" y="5701384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207247 w 914508"/>
                <a:gd name="connsiteY1" fmla="*/ 0 h 1150844"/>
                <a:gd name="connsiteX2" fmla="*/ 206488 w 914508"/>
                <a:gd name="connsiteY2" fmla="*/ 7525 h 1150844"/>
                <a:gd name="connsiteX3" fmla="*/ 458515 w 914508"/>
                <a:gd name="connsiteY3" fmla="*/ 259552 h 1150844"/>
                <a:gd name="connsiteX4" fmla="*/ 710542 w 914508"/>
                <a:gd name="connsiteY4" fmla="*/ 7525 h 1150844"/>
                <a:gd name="connsiteX5" fmla="*/ 709783 w 914508"/>
                <a:gd name="connsiteY5" fmla="*/ 0 h 1150844"/>
                <a:gd name="connsiteX6" fmla="*/ 914508 w 914508"/>
                <a:gd name="connsiteY6" fmla="*/ 0 h 1150844"/>
                <a:gd name="connsiteX7" fmla="*/ 914508 w 914508"/>
                <a:gd name="connsiteY7" fmla="*/ 360003 h 1150844"/>
                <a:gd name="connsiteX8" fmla="*/ 865750 w 914508"/>
                <a:gd name="connsiteY8" fmla="*/ 364919 h 1150844"/>
                <a:gd name="connsiteX9" fmla="*/ 664515 w 914508"/>
                <a:gd name="connsiteY9" fmla="*/ 611825 h 1150844"/>
                <a:gd name="connsiteX10" fmla="*/ 865750 w 914508"/>
                <a:gd name="connsiteY10" fmla="*/ 858732 h 1150844"/>
                <a:gd name="connsiteX11" fmla="*/ 914508 w 914508"/>
                <a:gd name="connsiteY11" fmla="*/ 863647 h 1150844"/>
                <a:gd name="connsiteX12" fmla="*/ 914508 w 914508"/>
                <a:gd name="connsiteY12" fmla="*/ 1150844 h 1150844"/>
                <a:gd name="connsiteX13" fmla="*/ 0 w 914508"/>
                <a:gd name="connsiteY13" fmla="*/ 1150844 h 1150844"/>
                <a:gd name="connsiteX14" fmla="*/ 0 w 914508"/>
                <a:gd name="connsiteY14" fmla="*/ 863266 h 1150844"/>
                <a:gd name="connsiteX15" fmla="*/ 44982 w 914508"/>
                <a:gd name="connsiteY15" fmla="*/ 858731 h 1150844"/>
                <a:gd name="connsiteX16" fmla="*/ 246217 w 914508"/>
                <a:gd name="connsiteY16" fmla="*/ 611824 h 1150844"/>
                <a:gd name="connsiteX17" fmla="*/ 44982 w 914508"/>
                <a:gd name="connsiteY17" fmla="*/ 364918 h 1150844"/>
                <a:gd name="connsiteX18" fmla="*/ 0 w 914508"/>
                <a:gd name="connsiteY18" fmla="*/ 36038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207247" y="0"/>
                  </a:lnTo>
                  <a:lnTo>
                    <a:pt x="206488" y="7525"/>
                  </a:lnTo>
                  <a:cubicBezTo>
                    <a:pt x="206488" y="146716"/>
                    <a:pt x="319324" y="259552"/>
                    <a:pt x="458515" y="259552"/>
                  </a:cubicBezTo>
                  <a:cubicBezTo>
                    <a:pt x="597706" y="259552"/>
                    <a:pt x="710542" y="146716"/>
                    <a:pt x="710542" y="7525"/>
                  </a:cubicBezTo>
                  <a:lnTo>
                    <a:pt x="709783" y="0"/>
                  </a:lnTo>
                  <a:lnTo>
                    <a:pt x="914508" y="0"/>
                  </a:lnTo>
                  <a:lnTo>
                    <a:pt x="914508" y="360003"/>
                  </a:lnTo>
                  <a:lnTo>
                    <a:pt x="865750" y="364919"/>
                  </a:lnTo>
                  <a:cubicBezTo>
                    <a:pt x="750905" y="388419"/>
                    <a:pt x="664515" y="490033"/>
                    <a:pt x="664515" y="611825"/>
                  </a:cubicBezTo>
                  <a:cubicBezTo>
                    <a:pt x="664515" y="733617"/>
                    <a:pt x="750905" y="835231"/>
                    <a:pt x="865750" y="858732"/>
                  </a:cubicBezTo>
                  <a:lnTo>
                    <a:pt x="914508" y="863647"/>
                  </a:lnTo>
                  <a:lnTo>
                    <a:pt x="914508" y="1150844"/>
                  </a:lnTo>
                  <a:lnTo>
                    <a:pt x="0" y="1150844"/>
                  </a:lnTo>
                  <a:lnTo>
                    <a:pt x="0" y="863266"/>
                  </a:lnTo>
                  <a:lnTo>
                    <a:pt x="44982" y="858731"/>
                  </a:lnTo>
                  <a:cubicBezTo>
                    <a:pt x="159827" y="835230"/>
                    <a:pt x="246217" y="733616"/>
                    <a:pt x="246217" y="611824"/>
                  </a:cubicBezTo>
                  <a:cubicBezTo>
                    <a:pt x="246217" y="490032"/>
                    <a:pt x="159827" y="388418"/>
                    <a:pt x="44982" y="364918"/>
                  </a:cubicBezTo>
                  <a:lnTo>
                    <a:pt x="0" y="3603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955E1C2-0CF7-4A5A-A07F-EA080ACFE00F}"/>
                </a:ext>
              </a:extLst>
            </p:cNvPr>
            <p:cNvSpPr/>
            <p:nvPr/>
          </p:nvSpPr>
          <p:spPr>
            <a:xfrm>
              <a:off x="7963921" y="5456883"/>
              <a:ext cx="1178992" cy="1395344"/>
            </a:xfrm>
            <a:custGeom>
              <a:avLst/>
              <a:gdLst>
                <a:gd name="connsiteX0" fmla="*/ 729106 w 1178992"/>
                <a:gd name="connsiteY0" fmla="*/ 0 h 1395344"/>
                <a:gd name="connsiteX1" fmla="*/ 976013 w 1178992"/>
                <a:gd name="connsiteY1" fmla="*/ 201234 h 1395344"/>
                <a:gd name="connsiteX2" fmla="*/ 980374 w 1178992"/>
                <a:gd name="connsiteY2" fmla="*/ 244500 h 1395344"/>
                <a:gd name="connsiteX3" fmla="*/ 1178992 w 1178992"/>
                <a:gd name="connsiteY3" fmla="*/ 244500 h 1395344"/>
                <a:gd name="connsiteX4" fmla="*/ 1178992 w 1178992"/>
                <a:gd name="connsiteY4" fmla="*/ 1395344 h 1395344"/>
                <a:gd name="connsiteX5" fmla="*/ 264484 w 1178992"/>
                <a:gd name="connsiteY5" fmla="*/ 1395344 h 1395344"/>
                <a:gd name="connsiteX6" fmla="*/ 264484 w 1178992"/>
                <a:gd name="connsiteY6" fmla="*/ 1107097 h 1395344"/>
                <a:gd name="connsiteX7" fmla="*/ 252027 w 1178992"/>
                <a:gd name="connsiteY7" fmla="*/ 1108353 h 1395344"/>
                <a:gd name="connsiteX8" fmla="*/ 0 w 1178992"/>
                <a:gd name="connsiteY8" fmla="*/ 856326 h 1395344"/>
                <a:gd name="connsiteX9" fmla="*/ 252027 w 1178992"/>
                <a:gd name="connsiteY9" fmla="*/ 604299 h 1395344"/>
                <a:gd name="connsiteX10" fmla="*/ 264484 w 1178992"/>
                <a:gd name="connsiteY10" fmla="*/ 605555 h 1395344"/>
                <a:gd name="connsiteX11" fmla="*/ 264484 w 1178992"/>
                <a:gd name="connsiteY11" fmla="*/ 244500 h 1395344"/>
                <a:gd name="connsiteX12" fmla="*/ 477838 w 1178992"/>
                <a:gd name="connsiteY12" fmla="*/ 244500 h 1395344"/>
                <a:gd name="connsiteX13" fmla="*/ 482199 w 1178992"/>
                <a:gd name="connsiteY13" fmla="*/ 201234 h 1395344"/>
                <a:gd name="connsiteX14" fmla="*/ 729106 w 1178992"/>
                <a:gd name="connsiteY14" fmla="*/ 0 h 13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992" h="1395344">
                  <a:moveTo>
                    <a:pt x="729106" y="0"/>
                  </a:moveTo>
                  <a:cubicBezTo>
                    <a:pt x="850898" y="0"/>
                    <a:pt x="952512" y="86390"/>
                    <a:pt x="976013" y="201234"/>
                  </a:cubicBezTo>
                  <a:lnTo>
                    <a:pt x="980374" y="244500"/>
                  </a:lnTo>
                  <a:lnTo>
                    <a:pt x="1178992" y="244500"/>
                  </a:lnTo>
                  <a:lnTo>
                    <a:pt x="1178992" y="1395344"/>
                  </a:lnTo>
                  <a:lnTo>
                    <a:pt x="264484" y="1395344"/>
                  </a:lnTo>
                  <a:lnTo>
                    <a:pt x="264484" y="1107097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64484" y="605555"/>
                  </a:lnTo>
                  <a:lnTo>
                    <a:pt x="264484" y="244500"/>
                  </a:lnTo>
                  <a:lnTo>
                    <a:pt x="477838" y="244500"/>
                  </a:lnTo>
                  <a:lnTo>
                    <a:pt x="482199" y="201234"/>
                  </a:lnTo>
                  <a:cubicBezTo>
                    <a:pt x="505700" y="86390"/>
                    <a:pt x="607314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5573F5C9-B5E4-4BB4-A09F-2D0383C7493D}"/>
                </a:ext>
              </a:extLst>
            </p:cNvPr>
            <p:cNvSpPr/>
            <p:nvPr/>
          </p:nvSpPr>
          <p:spPr>
            <a:xfrm>
              <a:off x="7057472" y="5701382"/>
              <a:ext cx="1170932" cy="1150844"/>
            </a:xfrm>
            <a:custGeom>
              <a:avLst/>
              <a:gdLst>
                <a:gd name="connsiteX0" fmla="*/ 256424 w 1170932"/>
                <a:gd name="connsiteY0" fmla="*/ 0 h 1150844"/>
                <a:gd name="connsiteX1" fmla="*/ 453984 w 1170932"/>
                <a:gd name="connsiteY1" fmla="*/ 0 h 1150844"/>
                <a:gd name="connsiteX2" fmla="*/ 453225 w 1170932"/>
                <a:gd name="connsiteY2" fmla="*/ 7528 h 1150844"/>
                <a:gd name="connsiteX3" fmla="*/ 705252 w 1170932"/>
                <a:gd name="connsiteY3" fmla="*/ 259555 h 1150844"/>
                <a:gd name="connsiteX4" fmla="*/ 957279 w 1170932"/>
                <a:gd name="connsiteY4" fmla="*/ 7528 h 1150844"/>
                <a:gd name="connsiteX5" fmla="*/ 956520 w 1170932"/>
                <a:gd name="connsiteY5" fmla="*/ 0 h 1150844"/>
                <a:gd name="connsiteX6" fmla="*/ 1170932 w 1170932"/>
                <a:gd name="connsiteY6" fmla="*/ 0 h 1150844"/>
                <a:gd name="connsiteX7" fmla="*/ 1170932 w 1170932"/>
                <a:gd name="connsiteY7" fmla="*/ 361056 h 1150844"/>
                <a:gd name="connsiteX8" fmla="*/ 1158476 w 1170932"/>
                <a:gd name="connsiteY8" fmla="*/ 359800 h 1150844"/>
                <a:gd name="connsiteX9" fmla="*/ 906449 w 1170932"/>
                <a:gd name="connsiteY9" fmla="*/ 611827 h 1150844"/>
                <a:gd name="connsiteX10" fmla="*/ 1158476 w 1170932"/>
                <a:gd name="connsiteY10" fmla="*/ 863854 h 1150844"/>
                <a:gd name="connsiteX11" fmla="*/ 1170932 w 1170932"/>
                <a:gd name="connsiteY11" fmla="*/ 862598 h 1150844"/>
                <a:gd name="connsiteX12" fmla="*/ 1170932 w 1170932"/>
                <a:gd name="connsiteY12" fmla="*/ 1150844 h 1150844"/>
                <a:gd name="connsiteX13" fmla="*/ 256424 w 1170932"/>
                <a:gd name="connsiteY13" fmla="*/ 1150844 h 1150844"/>
                <a:gd name="connsiteX14" fmla="*/ 256424 w 1170932"/>
                <a:gd name="connsiteY14" fmla="*/ 863410 h 1150844"/>
                <a:gd name="connsiteX15" fmla="*/ 252027 w 1170932"/>
                <a:gd name="connsiteY15" fmla="*/ 863853 h 1150844"/>
                <a:gd name="connsiteX16" fmla="*/ 0 w 1170932"/>
                <a:gd name="connsiteY16" fmla="*/ 611826 h 1150844"/>
                <a:gd name="connsiteX17" fmla="*/ 252027 w 1170932"/>
                <a:gd name="connsiteY17" fmla="*/ 359799 h 1150844"/>
                <a:gd name="connsiteX18" fmla="*/ 256424 w 1170932"/>
                <a:gd name="connsiteY18" fmla="*/ 36024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932" h="1150844">
                  <a:moveTo>
                    <a:pt x="256424" y="0"/>
                  </a:moveTo>
                  <a:lnTo>
                    <a:pt x="453984" y="0"/>
                  </a:lnTo>
                  <a:lnTo>
                    <a:pt x="453225" y="7528"/>
                  </a:lnTo>
                  <a:cubicBezTo>
                    <a:pt x="453225" y="146719"/>
                    <a:pt x="566061" y="259555"/>
                    <a:pt x="705252" y="259555"/>
                  </a:cubicBezTo>
                  <a:cubicBezTo>
                    <a:pt x="844443" y="259555"/>
                    <a:pt x="957279" y="146719"/>
                    <a:pt x="957279" y="7528"/>
                  </a:cubicBezTo>
                  <a:lnTo>
                    <a:pt x="956520" y="0"/>
                  </a:lnTo>
                  <a:lnTo>
                    <a:pt x="1170932" y="0"/>
                  </a:lnTo>
                  <a:lnTo>
                    <a:pt x="1170932" y="361056"/>
                  </a:lnTo>
                  <a:lnTo>
                    <a:pt x="1158476" y="359800"/>
                  </a:lnTo>
                  <a:cubicBezTo>
                    <a:pt x="1019285" y="359800"/>
                    <a:pt x="906449" y="472636"/>
                    <a:pt x="906449" y="611827"/>
                  </a:cubicBezTo>
                  <a:cubicBezTo>
                    <a:pt x="906449" y="751018"/>
                    <a:pt x="1019285" y="863854"/>
                    <a:pt x="1158476" y="863854"/>
                  </a:cubicBezTo>
                  <a:lnTo>
                    <a:pt x="1170932" y="862598"/>
                  </a:lnTo>
                  <a:lnTo>
                    <a:pt x="1170932" y="1150844"/>
                  </a:lnTo>
                  <a:lnTo>
                    <a:pt x="256424" y="1150844"/>
                  </a:lnTo>
                  <a:lnTo>
                    <a:pt x="256424" y="863410"/>
                  </a:lnTo>
                  <a:lnTo>
                    <a:pt x="252027" y="863853"/>
                  </a:lnTo>
                  <a:cubicBezTo>
                    <a:pt x="112836" y="863853"/>
                    <a:pt x="0" y="751017"/>
                    <a:pt x="0" y="611826"/>
                  </a:cubicBezTo>
                  <a:cubicBezTo>
                    <a:pt x="0" y="472635"/>
                    <a:pt x="112836" y="359799"/>
                    <a:pt x="252027" y="359799"/>
                  </a:cubicBezTo>
                  <a:lnTo>
                    <a:pt x="256424" y="3602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8892485D-4627-4CF9-A883-BB8BA2BA869B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756778F-F89A-4DA0-A984-143B5D8F1D15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DB35D41B-56DB-4F71-A75B-1220B7CEBF2A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</p:grp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AD12CF17-70B4-42E0-A0C4-AB14937FE89B}"/>
              </a:ext>
            </a:extLst>
          </p:cNvPr>
          <p:cNvSpPr/>
          <p:nvPr/>
        </p:nvSpPr>
        <p:spPr>
          <a:xfrm>
            <a:off x="8225355" y="2301686"/>
            <a:ext cx="917558" cy="1098009"/>
          </a:xfrm>
          <a:custGeom>
            <a:avLst/>
            <a:gdLst>
              <a:gd name="connsiteX0" fmla="*/ 0 w 914508"/>
              <a:gd name="connsiteY0" fmla="*/ 0 h 1150844"/>
              <a:gd name="connsiteX1" fmla="*/ 1087 w 914508"/>
              <a:gd name="connsiteY1" fmla="*/ 0 h 1150844"/>
              <a:gd name="connsiteX2" fmla="*/ 1087 w 914508"/>
              <a:gd name="connsiteY2" fmla="*/ 52835 h 1150844"/>
              <a:gd name="connsiteX3" fmla="*/ 221232 w 914508"/>
              <a:gd name="connsiteY3" fmla="*/ 52835 h 1150844"/>
              <a:gd name="connsiteX4" fmla="*/ 223689 w 914508"/>
              <a:gd name="connsiteY4" fmla="*/ 77208 h 1150844"/>
              <a:gd name="connsiteX5" fmla="*/ 470596 w 914508"/>
              <a:gd name="connsiteY5" fmla="*/ 278443 h 1150844"/>
              <a:gd name="connsiteX6" fmla="*/ 717503 w 914508"/>
              <a:gd name="connsiteY6" fmla="*/ 77208 h 1150844"/>
              <a:gd name="connsiteX7" fmla="*/ 719960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1150844 h 1150844"/>
              <a:gd name="connsiteX10" fmla="*/ 914507 w 914508"/>
              <a:gd name="connsiteY10" fmla="*/ 1150844 h 1150844"/>
              <a:gd name="connsiteX11" fmla="*/ 914507 w 914508"/>
              <a:gd name="connsiteY11" fmla="*/ 1150843 h 1150844"/>
              <a:gd name="connsiteX12" fmla="*/ 722526 w 914508"/>
              <a:gd name="connsiteY12" fmla="*/ 1150843 h 1150844"/>
              <a:gd name="connsiteX13" fmla="*/ 722622 w 914508"/>
              <a:gd name="connsiteY13" fmla="*/ 1149890 h 1150844"/>
              <a:gd name="connsiteX14" fmla="*/ 470595 w 914508"/>
              <a:gd name="connsiteY14" fmla="*/ 897863 h 1150844"/>
              <a:gd name="connsiteX15" fmla="*/ 218568 w 914508"/>
              <a:gd name="connsiteY15" fmla="*/ 1149890 h 1150844"/>
              <a:gd name="connsiteX16" fmla="*/ 218664 w 914508"/>
              <a:gd name="connsiteY16" fmla="*/ 1150843 h 1150844"/>
              <a:gd name="connsiteX17" fmla="*/ 0 w 914508"/>
              <a:gd name="connsiteY17" fmla="*/ 1150843 h 1150844"/>
              <a:gd name="connsiteX18" fmla="*/ 0 w 914508"/>
              <a:gd name="connsiteY18" fmla="*/ 882088 h 1150844"/>
              <a:gd name="connsiteX19" fmla="*/ 44309 w 914508"/>
              <a:gd name="connsiteY19" fmla="*/ 877621 h 1150844"/>
              <a:gd name="connsiteX20" fmla="*/ 245543 w 914508"/>
              <a:gd name="connsiteY20" fmla="*/ 630714 h 1150844"/>
              <a:gd name="connsiteX21" fmla="*/ 44309 w 914508"/>
              <a:gd name="connsiteY21" fmla="*/ 383807 h 1150844"/>
              <a:gd name="connsiteX22" fmla="*/ 0 w 914508"/>
              <a:gd name="connsiteY22" fmla="*/ 379341 h 1150844"/>
              <a:gd name="connsiteX0" fmla="*/ 0 w 914508"/>
              <a:gd name="connsiteY0" fmla="*/ 379341 h 1150844"/>
              <a:gd name="connsiteX1" fmla="*/ 1087 w 914508"/>
              <a:gd name="connsiteY1" fmla="*/ 0 h 1150844"/>
              <a:gd name="connsiteX2" fmla="*/ 1087 w 914508"/>
              <a:gd name="connsiteY2" fmla="*/ 52835 h 1150844"/>
              <a:gd name="connsiteX3" fmla="*/ 221232 w 914508"/>
              <a:gd name="connsiteY3" fmla="*/ 52835 h 1150844"/>
              <a:gd name="connsiteX4" fmla="*/ 223689 w 914508"/>
              <a:gd name="connsiteY4" fmla="*/ 77208 h 1150844"/>
              <a:gd name="connsiteX5" fmla="*/ 470596 w 914508"/>
              <a:gd name="connsiteY5" fmla="*/ 278443 h 1150844"/>
              <a:gd name="connsiteX6" fmla="*/ 717503 w 914508"/>
              <a:gd name="connsiteY6" fmla="*/ 77208 h 1150844"/>
              <a:gd name="connsiteX7" fmla="*/ 719960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1150844 h 1150844"/>
              <a:gd name="connsiteX10" fmla="*/ 914507 w 914508"/>
              <a:gd name="connsiteY10" fmla="*/ 1150844 h 1150844"/>
              <a:gd name="connsiteX11" fmla="*/ 914507 w 914508"/>
              <a:gd name="connsiteY11" fmla="*/ 1150843 h 1150844"/>
              <a:gd name="connsiteX12" fmla="*/ 722526 w 914508"/>
              <a:gd name="connsiteY12" fmla="*/ 1150843 h 1150844"/>
              <a:gd name="connsiteX13" fmla="*/ 722622 w 914508"/>
              <a:gd name="connsiteY13" fmla="*/ 1149890 h 1150844"/>
              <a:gd name="connsiteX14" fmla="*/ 470595 w 914508"/>
              <a:gd name="connsiteY14" fmla="*/ 897863 h 1150844"/>
              <a:gd name="connsiteX15" fmla="*/ 218568 w 914508"/>
              <a:gd name="connsiteY15" fmla="*/ 1149890 h 1150844"/>
              <a:gd name="connsiteX16" fmla="*/ 218664 w 914508"/>
              <a:gd name="connsiteY16" fmla="*/ 1150843 h 1150844"/>
              <a:gd name="connsiteX17" fmla="*/ 0 w 914508"/>
              <a:gd name="connsiteY17" fmla="*/ 1150843 h 1150844"/>
              <a:gd name="connsiteX18" fmla="*/ 0 w 914508"/>
              <a:gd name="connsiteY18" fmla="*/ 882088 h 1150844"/>
              <a:gd name="connsiteX19" fmla="*/ 44309 w 914508"/>
              <a:gd name="connsiteY19" fmla="*/ 877621 h 1150844"/>
              <a:gd name="connsiteX20" fmla="*/ 245543 w 914508"/>
              <a:gd name="connsiteY20" fmla="*/ 630714 h 1150844"/>
              <a:gd name="connsiteX21" fmla="*/ 44309 w 914508"/>
              <a:gd name="connsiteY21" fmla="*/ 383807 h 1150844"/>
              <a:gd name="connsiteX22" fmla="*/ 0 w 914508"/>
              <a:gd name="connsiteY22" fmla="*/ 379341 h 1150844"/>
              <a:gd name="connsiteX0" fmla="*/ 17359 w 931867"/>
              <a:gd name="connsiteY0" fmla="*/ 326506 h 1098009"/>
              <a:gd name="connsiteX1" fmla="*/ 18446 w 931867"/>
              <a:gd name="connsiteY1" fmla="*/ 0 h 1098009"/>
              <a:gd name="connsiteX2" fmla="*/ 238591 w 931867"/>
              <a:gd name="connsiteY2" fmla="*/ 0 h 1098009"/>
              <a:gd name="connsiteX3" fmla="*/ 241048 w 931867"/>
              <a:gd name="connsiteY3" fmla="*/ 24373 h 1098009"/>
              <a:gd name="connsiteX4" fmla="*/ 487955 w 931867"/>
              <a:gd name="connsiteY4" fmla="*/ 225608 h 1098009"/>
              <a:gd name="connsiteX5" fmla="*/ 734862 w 931867"/>
              <a:gd name="connsiteY5" fmla="*/ 24373 h 1098009"/>
              <a:gd name="connsiteX6" fmla="*/ 737319 w 931867"/>
              <a:gd name="connsiteY6" fmla="*/ 0 h 1098009"/>
              <a:gd name="connsiteX7" fmla="*/ 931867 w 931867"/>
              <a:gd name="connsiteY7" fmla="*/ 0 h 1098009"/>
              <a:gd name="connsiteX8" fmla="*/ 931867 w 931867"/>
              <a:gd name="connsiteY8" fmla="*/ 1098009 h 1098009"/>
              <a:gd name="connsiteX9" fmla="*/ 931866 w 931867"/>
              <a:gd name="connsiteY9" fmla="*/ 1098009 h 1098009"/>
              <a:gd name="connsiteX10" fmla="*/ 931866 w 931867"/>
              <a:gd name="connsiteY10" fmla="*/ 1098008 h 1098009"/>
              <a:gd name="connsiteX11" fmla="*/ 739885 w 931867"/>
              <a:gd name="connsiteY11" fmla="*/ 1098008 h 1098009"/>
              <a:gd name="connsiteX12" fmla="*/ 739981 w 931867"/>
              <a:gd name="connsiteY12" fmla="*/ 1097055 h 1098009"/>
              <a:gd name="connsiteX13" fmla="*/ 487954 w 931867"/>
              <a:gd name="connsiteY13" fmla="*/ 845028 h 1098009"/>
              <a:gd name="connsiteX14" fmla="*/ 235927 w 931867"/>
              <a:gd name="connsiteY14" fmla="*/ 1097055 h 1098009"/>
              <a:gd name="connsiteX15" fmla="*/ 236023 w 931867"/>
              <a:gd name="connsiteY15" fmla="*/ 1098008 h 1098009"/>
              <a:gd name="connsiteX16" fmla="*/ 17359 w 931867"/>
              <a:gd name="connsiteY16" fmla="*/ 1098008 h 1098009"/>
              <a:gd name="connsiteX17" fmla="*/ 17359 w 931867"/>
              <a:gd name="connsiteY17" fmla="*/ 829253 h 1098009"/>
              <a:gd name="connsiteX18" fmla="*/ 61668 w 931867"/>
              <a:gd name="connsiteY18" fmla="*/ 824786 h 1098009"/>
              <a:gd name="connsiteX19" fmla="*/ 262902 w 931867"/>
              <a:gd name="connsiteY19" fmla="*/ 577879 h 1098009"/>
              <a:gd name="connsiteX20" fmla="*/ 61668 w 931867"/>
              <a:gd name="connsiteY20" fmla="*/ 330972 h 1098009"/>
              <a:gd name="connsiteX21" fmla="*/ 17359 w 931867"/>
              <a:gd name="connsiteY21" fmla="*/ 326506 h 1098009"/>
              <a:gd name="connsiteX0" fmla="*/ 3050 w 917558"/>
              <a:gd name="connsiteY0" fmla="*/ 326506 h 1098009"/>
              <a:gd name="connsiteX1" fmla="*/ 4137 w 917558"/>
              <a:gd name="connsiteY1" fmla="*/ 0 h 1098009"/>
              <a:gd name="connsiteX2" fmla="*/ 224282 w 917558"/>
              <a:gd name="connsiteY2" fmla="*/ 0 h 1098009"/>
              <a:gd name="connsiteX3" fmla="*/ 226739 w 917558"/>
              <a:gd name="connsiteY3" fmla="*/ 24373 h 1098009"/>
              <a:gd name="connsiteX4" fmla="*/ 473646 w 917558"/>
              <a:gd name="connsiteY4" fmla="*/ 225608 h 1098009"/>
              <a:gd name="connsiteX5" fmla="*/ 720553 w 917558"/>
              <a:gd name="connsiteY5" fmla="*/ 24373 h 1098009"/>
              <a:gd name="connsiteX6" fmla="*/ 723010 w 917558"/>
              <a:gd name="connsiteY6" fmla="*/ 0 h 1098009"/>
              <a:gd name="connsiteX7" fmla="*/ 917558 w 917558"/>
              <a:gd name="connsiteY7" fmla="*/ 0 h 1098009"/>
              <a:gd name="connsiteX8" fmla="*/ 917558 w 917558"/>
              <a:gd name="connsiteY8" fmla="*/ 1098009 h 1098009"/>
              <a:gd name="connsiteX9" fmla="*/ 917557 w 917558"/>
              <a:gd name="connsiteY9" fmla="*/ 1098009 h 1098009"/>
              <a:gd name="connsiteX10" fmla="*/ 917557 w 917558"/>
              <a:gd name="connsiteY10" fmla="*/ 1098008 h 1098009"/>
              <a:gd name="connsiteX11" fmla="*/ 725576 w 917558"/>
              <a:gd name="connsiteY11" fmla="*/ 1098008 h 1098009"/>
              <a:gd name="connsiteX12" fmla="*/ 725672 w 917558"/>
              <a:gd name="connsiteY12" fmla="*/ 1097055 h 1098009"/>
              <a:gd name="connsiteX13" fmla="*/ 473645 w 917558"/>
              <a:gd name="connsiteY13" fmla="*/ 845028 h 1098009"/>
              <a:gd name="connsiteX14" fmla="*/ 221618 w 917558"/>
              <a:gd name="connsiteY14" fmla="*/ 1097055 h 1098009"/>
              <a:gd name="connsiteX15" fmla="*/ 221714 w 917558"/>
              <a:gd name="connsiteY15" fmla="*/ 1098008 h 1098009"/>
              <a:gd name="connsiteX16" fmla="*/ 3050 w 917558"/>
              <a:gd name="connsiteY16" fmla="*/ 1098008 h 1098009"/>
              <a:gd name="connsiteX17" fmla="*/ 3050 w 917558"/>
              <a:gd name="connsiteY17" fmla="*/ 829253 h 1098009"/>
              <a:gd name="connsiteX18" fmla="*/ 47359 w 917558"/>
              <a:gd name="connsiteY18" fmla="*/ 824786 h 1098009"/>
              <a:gd name="connsiteX19" fmla="*/ 248593 w 917558"/>
              <a:gd name="connsiteY19" fmla="*/ 577879 h 1098009"/>
              <a:gd name="connsiteX20" fmla="*/ 47359 w 917558"/>
              <a:gd name="connsiteY20" fmla="*/ 330972 h 1098009"/>
              <a:gd name="connsiteX21" fmla="*/ 3050 w 917558"/>
              <a:gd name="connsiteY21" fmla="*/ 326506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7558" h="1098009">
                <a:moveTo>
                  <a:pt x="3050" y="326506"/>
                </a:moveTo>
                <a:cubicBezTo>
                  <a:pt x="-4154" y="271344"/>
                  <a:pt x="3593" y="163253"/>
                  <a:pt x="4137" y="0"/>
                </a:cubicBezTo>
                <a:lnTo>
                  <a:pt x="224282" y="0"/>
                </a:lnTo>
                <a:lnTo>
                  <a:pt x="226739" y="24373"/>
                </a:lnTo>
                <a:cubicBezTo>
                  <a:pt x="250240" y="139218"/>
                  <a:pt x="351854" y="225608"/>
                  <a:pt x="473646" y="225608"/>
                </a:cubicBezTo>
                <a:cubicBezTo>
                  <a:pt x="595438" y="225608"/>
                  <a:pt x="697052" y="139218"/>
                  <a:pt x="720553" y="24373"/>
                </a:cubicBezTo>
                <a:lnTo>
                  <a:pt x="723010" y="0"/>
                </a:lnTo>
                <a:lnTo>
                  <a:pt x="917558" y="0"/>
                </a:lnTo>
                <a:lnTo>
                  <a:pt x="917558" y="1098009"/>
                </a:lnTo>
                <a:lnTo>
                  <a:pt x="917557" y="1098009"/>
                </a:lnTo>
                <a:lnTo>
                  <a:pt x="917557" y="1098008"/>
                </a:lnTo>
                <a:lnTo>
                  <a:pt x="725576" y="1098008"/>
                </a:lnTo>
                <a:cubicBezTo>
                  <a:pt x="725608" y="1097690"/>
                  <a:pt x="725640" y="1097373"/>
                  <a:pt x="725672" y="1097055"/>
                </a:cubicBezTo>
                <a:cubicBezTo>
                  <a:pt x="725672" y="957864"/>
                  <a:pt x="612836" y="845028"/>
                  <a:pt x="473645" y="845028"/>
                </a:cubicBezTo>
                <a:cubicBezTo>
                  <a:pt x="334454" y="845028"/>
                  <a:pt x="221618" y="957864"/>
                  <a:pt x="221618" y="1097055"/>
                </a:cubicBezTo>
                <a:cubicBezTo>
                  <a:pt x="221650" y="1097373"/>
                  <a:pt x="221682" y="1097690"/>
                  <a:pt x="221714" y="1098008"/>
                </a:cubicBezTo>
                <a:lnTo>
                  <a:pt x="3050" y="1098008"/>
                </a:lnTo>
                <a:lnTo>
                  <a:pt x="3050" y="829253"/>
                </a:lnTo>
                <a:lnTo>
                  <a:pt x="47359" y="824786"/>
                </a:lnTo>
                <a:cubicBezTo>
                  <a:pt x="162203" y="801285"/>
                  <a:pt x="248593" y="699671"/>
                  <a:pt x="248593" y="577879"/>
                </a:cubicBezTo>
                <a:cubicBezTo>
                  <a:pt x="248593" y="456087"/>
                  <a:pt x="162203" y="354473"/>
                  <a:pt x="47359" y="330972"/>
                </a:cubicBezTo>
                <a:lnTo>
                  <a:pt x="3050" y="3265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98E5519A-8CA3-49F4-9E6D-EDC056A0BC23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3B29F475-5FD3-4EFB-95B8-586BC21D1D2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EE326FA0-68E7-4A68-A4A2-F598AB69A8E5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5267E4CF-28AF-4DC4-94D8-EFAF35589F1A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B20A914E-7BAC-4505-81AA-648BAEB49A2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C4A1CEA1-30B9-4A08-B8C8-05E388F1ABB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8D4CF4BF-A431-41FB-87F5-AFCCA7932A6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40F380F-4024-4CD9-9E2E-CB5A692E0CA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C496484B-8F29-4950-8EE5-EBF6A853DBDC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642872C8-960C-429C-88DB-160FD28DE01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3425F136-0FC1-46E6-BDE6-2451EC1D0B1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89F4260A-ED48-4E11-A4DE-5C01ED299BD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8763B6-2F8D-406A-94D6-BF88055CEF4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86308288-B642-4C6E-97E9-144B1F659AF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741FFAB2-E81E-444F-B5F7-91C8B30BA9D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DA73914-BCD6-4AE6-B392-145CD3F7F67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3C4622C-D9BD-4705-ADD6-FBBF0EE7CAA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7AE05BF1-5731-4AB2-9178-C506399B1E7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05476D88-2B78-4278-ADD2-7137FC98C61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D127EEA-5799-4F43-BB86-60C8FACA2EB8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39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7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8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9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1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2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3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4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6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7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8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9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2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30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64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960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70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2800"/>
                            </p:stCondLst>
                            <p:childTnLst>
                              <p:par>
                                <p:cTn id="14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900"/>
                            </p:stCondLst>
                            <p:childTnLst>
                              <p:par>
                                <p:cTn id="14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9000"/>
                            </p:stCondLst>
                            <p:childTnLst>
                              <p:par>
                                <p:cTn id="1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9100"/>
                            </p:stCondLst>
                            <p:childTnLst>
                              <p:par>
                                <p:cTn id="15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2200"/>
                            </p:stCondLst>
                            <p:childTnLst>
                              <p:par>
                                <p:cTn id="15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300"/>
                            </p:stCondLst>
                            <p:childTnLst>
                              <p:par>
                                <p:cTn id="1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400"/>
                            </p:stCondLst>
                            <p:childTnLst>
                              <p:par>
                                <p:cTn id="17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8500"/>
                            </p:stCondLst>
                            <p:childTnLst>
                              <p:par>
                                <p:cTn id="1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8600"/>
                            </p:stCondLst>
                            <p:childTnLst>
                              <p:par>
                                <p:cTn id="18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1700"/>
                            </p:stCondLst>
                            <p:childTnLst>
                              <p:par>
                                <p:cTn id="18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1800"/>
                            </p:stCondLst>
                            <p:childTnLst>
                              <p:par>
                                <p:cTn id="19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4900"/>
                            </p:stCondLst>
                            <p:childTnLst>
                              <p:par>
                                <p:cTn id="1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8100"/>
                            </p:stCondLst>
                            <p:childTnLst>
                              <p:par>
                                <p:cTn id="20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8200"/>
                            </p:stCondLst>
                            <p:childTnLst>
                              <p:par>
                                <p:cTn id="21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91300"/>
                            </p:stCondLst>
                            <p:childTnLst>
                              <p:par>
                                <p:cTn id="2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1400"/>
                            </p:stCondLst>
                            <p:childTnLst>
                              <p:par>
                                <p:cTn id="22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94500"/>
                            </p:stCondLst>
                            <p:childTnLst>
                              <p:par>
                                <p:cTn id="2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5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60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CEFB45-FB38-4679-B818-773C2FF93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545" y="97545"/>
            <a:ext cx="6662911" cy="6662911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2D0C28D-4F0E-4D43-AC2E-78F3163149FA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EFE4CDC-E9CC-4A40-8ACD-F0DD4C653A04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97F31670-F868-4E4E-A690-07B7EBF710DF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AB55DC0-D946-4690-AC89-2B77D1964408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5A4EB404-537D-460E-BFD6-B157AF79100A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DD942A6-E4AD-4384-9353-841DB74DB75C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CAEFA8B-7D19-48CA-9BF8-EE07671EA70E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15474A1-334E-440C-87B6-3634519CB6E6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9CAF5AE-80FC-47F2-964E-CD2827D7696C}"/>
              </a:ext>
            </a:extLst>
          </p:cNvPr>
          <p:cNvSpPr/>
          <p:nvPr/>
        </p:nvSpPr>
        <p:spPr>
          <a:xfrm>
            <a:off x="5266452" y="-2"/>
            <a:ext cx="1402551" cy="1402870"/>
          </a:xfrm>
          <a:custGeom>
            <a:avLst/>
            <a:gdLst>
              <a:gd name="connsiteX0" fmla="*/ 221685 w 1402551"/>
              <a:gd name="connsiteY0" fmla="*/ 0 h 1402870"/>
              <a:gd name="connsiteX1" fmla="*/ 1136193 w 1402551"/>
              <a:gd name="connsiteY1" fmla="*/ 0 h 1402870"/>
              <a:gd name="connsiteX2" fmla="*/ 1136193 w 1402551"/>
              <a:gd name="connsiteY2" fmla="*/ 330852 h 1402870"/>
              <a:gd name="connsiteX3" fmla="*/ 1150524 w 1402551"/>
              <a:gd name="connsiteY3" fmla="*/ 329407 h 1402870"/>
              <a:gd name="connsiteX4" fmla="*/ 1402551 w 1402551"/>
              <a:gd name="connsiteY4" fmla="*/ 581434 h 1402870"/>
              <a:gd name="connsiteX5" fmla="*/ 1150524 w 1402551"/>
              <a:gd name="connsiteY5" fmla="*/ 833461 h 1402870"/>
              <a:gd name="connsiteX6" fmla="*/ 1136193 w 1402551"/>
              <a:gd name="connsiteY6" fmla="*/ 832016 h 1402870"/>
              <a:gd name="connsiteX7" fmla="*/ 1136193 w 1402551"/>
              <a:gd name="connsiteY7" fmla="*/ 1150844 h 1402870"/>
              <a:gd name="connsiteX8" fmla="*/ 944524 w 1402551"/>
              <a:gd name="connsiteY8" fmla="*/ 1150844 h 1402870"/>
              <a:gd name="connsiteX9" fmla="*/ 939404 w 1402551"/>
              <a:gd name="connsiteY9" fmla="*/ 1201635 h 1402870"/>
              <a:gd name="connsiteX10" fmla="*/ 692497 w 1402551"/>
              <a:gd name="connsiteY10" fmla="*/ 1402870 h 1402870"/>
              <a:gd name="connsiteX11" fmla="*/ 445591 w 1402551"/>
              <a:gd name="connsiteY11" fmla="*/ 1201635 h 1402870"/>
              <a:gd name="connsiteX12" fmla="*/ 440470 w 1402551"/>
              <a:gd name="connsiteY12" fmla="*/ 1150844 h 1402870"/>
              <a:gd name="connsiteX13" fmla="*/ 221685 w 1402551"/>
              <a:gd name="connsiteY13" fmla="*/ 1150844 h 1402870"/>
              <a:gd name="connsiteX14" fmla="*/ 221685 w 1402551"/>
              <a:gd name="connsiteY14" fmla="*/ 830402 h 1402870"/>
              <a:gd name="connsiteX15" fmla="*/ 201235 w 1402551"/>
              <a:gd name="connsiteY15" fmla="*/ 828341 h 1402870"/>
              <a:gd name="connsiteX16" fmla="*/ 0 w 1402551"/>
              <a:gd name="connsiteY16" fmla="*/ 581434 h 1402870"/>
              <a:gd name="connsiteX17" fmla="*/ 201235 w 1402551"/>
              <a:gd name="connsiteY17" fmla="*/ 334527 h 1402870"/>
              <a:gd name="connsiteX18" fmla="*/ 221685 w 1402551"/>
              <a:gd name="connsiteY18" fmla="*/ 332466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551" h="1402870">
                <a:moveTo>
                  <a:pt x="221685" y="0"/>
                </a:moveTo>
                <a:lnTo>
                  <a:pt x="1136193" y="0"/>
                </a:lnTo>
                <a:lnTo>
                  <a:pt x="1136193" y="330852"/>
                </a:lnTo>
                <a:lnTo>
                  <a:pt x="1150524" y="329407"/>
                </a:lnTo>
                <a:cubicBezTo>
                  <a:pt x="1289715" y="329407"/>
                  <a:pt x="1402551" y="442243"/>
                  <a:pt x="1402551" y="581434"/>
                </a:cubicBezTo>
                <a:cubicBezTo>
                  <a:pt x="1402551" y="720625"/>
                  <a:pt x="1289715" y="833461"/>
                  <a:pt x="1150524" y="833461"/>
                </a:cubicBezTo>
                <a:lnTo>
                  <a:pt x="1136193" y="832016"/>
                </a:lnTo>
                <a:lnTo>
                  <a:pt x="1136193" y="1150844"/>
                </a:lnTo>
                <a:lnTo>
                  <a:pt x="944524" y="1150844"/>
                </a:lnTo>
                <a:lnTo>
                  <a:pt x="939404" y="1201635"/>
                </a:lnTo>
                <a:cubicBezTo>
                  <a:pt x="915903" y="1316480"/>
                  <a:pt x="814289" y="1402870"/>
                  <a:pt x="692497" y="1402870"/>
                </a:cubicBezTo>
                <a:cubicBezTo>
                  <a:pt x="570705" y="1402870"/>
                  <a:pt x="469091" y="1316480"/>
                  <a:pt x="445591" y="1201635"/>
                </a:cubicBezTo>
                <a:lnTo>
                  <a:pt x="440470" y="1150844"/>
                </a:lnTo>
                <a:lnTo>
                  <a:pt x="221685" y="1150844"/>
                </a:lnTo>
                <a:lnTo>
                  <a:pt x="221685" y="830402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21685" y="3324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2F64D56-CC89-45A8-A810-41C7E547F921}"/>
              </a:ext>
            </a:extLst>
          </p:cNvPr>
          <p:cNvSpPr/>
          <p:nvPr/>
        </p:nvSpPr>
        <p:spPr>
          <a:xfrm>
            <a:off x="662646" y="2301687"/>
            <a:ext cx="1426405" cy="1098008"/>
          </a:xfrm>
          <a:custGeom>
            <a:avLst/>
            <a:gdLst>
              <a:gd name="connsiteX0" fmla="*/ 251862 w 1426405"/>
              <a:gd name="connsiteY0" fmla="*/ 0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78704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405" h="1098008">
                <a:moveTo>
                  <a:pt x="251862" y="325868"/>
                </a:moveTo>
                <a:cubicBezTo>
                  <a:pt x="252405" y="162934"/>
                  <a:pt x="252405" y="162934"/>
                  <a:pt x="252949" y="0"/>
                </a:cubicBezTo>
                <a:lnTo>
                  <a:pt x="466988" y="0"/>
                </a:lnTo>
                <a:lnTo>
                  <a:pt x="469445" y="24372"/>
                </a:lnTo>
                <a:cubicBezTo>
                  <a:pt x="492946" y="139217"/>
                  <a:pt x="594560" y="225607"/>
                  <a:pt x="716352" y="225607"/>
                </a:cubicBezTo>
                <a:cubicBezTo>
                  <a:pt x="838144" y="225607"/>
                  <a:pt x="939758" y="139217"/>
                  <a:pt x="963259" y="24372"/>
                </a:cubicBezTo>
                <a:lnTo>
                  <a:pt x="965716" y="0"/>
                </a:lnTo>
                <a:lnTo>
                  <a:pt x="1166370" y="0"/>
                </a:lnTo>
                <a:lnTo>
                  <a:pt x="1166370" y="326658"/>
                </a:lnTo>
                <a:lnTo>
                  <a:pt x="1174378" y="325851"/>
                </a:lnTo>
                <a:cubicBezTo>
                  <a:pt x="1313569" y="325851"/>
                  <a:pt x="1426405" y="438687"/>
                  <a:pt x="1426405" y="577878"/>
                </a:cubicBezTo>
                <a:cubicBezTo>
                  <a:pt x="1426405" y="717069"/>
                  <a:pt x="1313569" y="829905"/>
                  <a:pt x="1174378" y="829905"/>
                </a:cubicBezTo>
                <a:lnTo>
                  <a:pt x="1166370" y="829098"/>
                </a:lnTo>
                <a:lnTo>
                  <a:pt x="1166370" y="1098008"/>
                </a:lnTo>
                <a:lnTo>
                  <a:pt x="251862" y="1098008"/>
                </a:lnTo>
                <a:lnTo>
                  <a:pt x="251862" y="829888"/>
                </a:lnTo>
                <a:lnTo>
                  <a:pt x="201235" y="824785"/>
                </a:lnTo>
                <a:cubicBezTo>
                  <a:pt x="86390" y="801284"/>
                  <a:pt x="0" y="699670"/>
                  <a:pt x="0" y="577878"/>
                </a:cubicBezTo>
                <a:cubicBezTo>
                  <a:pt x="0" y="456086"/>
                  <a:pt x="86390" y="354472"/>
                  <a:pt x="201235" y="330971"/>
                </a:cubicBezTo>
                <a:lnTo>
                  <a:pt x="251862" y="3258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FAB429E-FE91-4928-86F1-5966E632B6E5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39D373C-A608-4478-8C0A-3E31100E471C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B812936B-3170-45EF-A8D2-B382187304C1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6D22F0B1-B177-4F0D-B645-C1D51C54EDFB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DE94684-756B-4FD0-BA00-8E5B3A30CD24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DABEA465-CCF0-411B-A161-138DFA841198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05FEC35-6837-41D4-978D-3A92D606B4A0}"/>
              </a:ext>
            </a:extLst>
          </p:cNvPr>
          <p:cNvSpPr/>
          <p:nvPr/>
        </p:nvSpPr>
        <p:spPr>
          <a:xfrm>
            <a:off x="914508" y="3146715"/>
            <a:ext cx="914508" cy="1403825"/>
          </a:xfrm>
          <a:custGeom>
            <a:avLst/>
            <a:gdLst>
              <a:gd name="connsiteX0" fmla="*/ 464490 w 914508"/>
              <a:gd name="connsiteY0" fmla="*/ 0 h 1403825"/>
              <a:gd name="connsiteX1" fmla="*/ 716517 w 914508"/>
              <a:gd name="connsiteY1" fmla="*/ 252027 h 1403825"/>
              <a:gd name="connsiteX2" fmla="*/ 716421 w 914508"/>
              <a:gd name="connsiteY2" fmla="*/ 252981 h 1403825"/>
              <a:gd name="connsiteX3" fmla="*/ 914508 w 914508"/>
              <a:gd name="connsiteY3" fmla="*/ 252981 h 1403825"/>
              <a:gd name="connsiteX4" fmla="*/ 914508 w 914508"/>
              <a:gd name="connsiteY4" fmla="*/ 605105 h 1403825"/>
              <a:gd name="connsiteX5" fmla="*/ 871724 w 914508"/>
              <a:gd name="connsiteY5" fmla="*/ 609418 h 1403825"/>
              <a:gd name="connsiteX6" fmla="*/ 670489 w 914508"/>
              <a:gd name="connsiteY6" fmla="*/ 856325 h 1403825"/>
              <a:gd name="connsiteX7" fmla="*/ 871724 w 914508"/>
              <a:gd name="connsiteY7" fmla="*/ 1103232 h 1403825"/>
              <a:gd name="connsiteX8" fmla="*/ 914508 w 914508"/>
              <a:gd name="connsiteY8" fmla="*/ 1107545 h 1403825"/>
              <a:gd name="connsiteX9" fmla="*/ 914508 w 914508"/>
              <a:gd name="connsiteY9" fmla="*/ 1403825 h 1403825"/>
              <a:gd name="connsiteX10" fmla="*/ 914507 w 914508"/>
              <a:gd name="connsiteY10" fmla="*/ 1403825 h 1403825"/>
              <a:gd name="connsiteX11" fmla="*/ 914507 w 914508"/>
              <a:gd name="connsiteY11" fmla="*/ 1403823 h 1403825"/>
              <a:gd name="connsiteX12" fmla="*/ 699179 w 914508"/>
              <a:gd name="connsiteY12" fmla="*/ 1403823 h 1403825"/>
              <a:gd name="connsiteX13" fmla="*/ 694390 w 914508"/>
              <a:gd name="connsiteY13" fmla="*/ 1356317 h 1403825"/>
              <a:gd name="connsiteX14" fmla="*/ 447483 w 914508"/>
              <a:gd name="connsiteY14" fmla="*/ 1155083 h 1403825"/>
              <a:gd name="connsiteX15" fmla="*/ 200576 w 914508"/>
              <a:gd name="connsiteY15" fmla="*/ 1356317 h 1403825"/>
              <a:gd name="connsiteX16" fmla="*/ 195787 w 914508"/>
              <a:gd name="connsiteY16" fmla="*/ 1403823 h 1403825"/>
              <a:gd name="connsiteX17" fmla="*/ 0 w 914508"/>
              <a:gd name="connsiteY17" fmla="*/ 1403823 h 1403825"/>
              <a:gd name="connsiteX18" fmla="*/ 0 w 914508"/>
              <a:gd name="connsiteY18" fmla="*/ 1108337 h 1403825"/>
              <a:gd name="connsiteX19" fmla="*/ 164 w 914508"/>
              <a:gd name="connsiteY19" fmla="*/ 1108353 h 1403825"/>
              <a:gd name="connsiteX20" fmla="*/ 252191 w 914508"/>
              <a:gd name="connsiteY20" fmla="*/ 856326 h 1403825"/>
              <a:gd name="connsiteX21" fmla="*/ 164 w 914508"/>
              <a:gd name="connsiteY21" fmla="*/ 604299 h 1403825"/>
              <a:gd name="connsiteX22" fmla="*/ 0 w 914508"/>
              <a:gd name="connsiteY22" fmla="*/ 604316 h 1403825"/>
              <a:gd name="connsiteX23" fmla="*/ 0 w 914508"/>
              <a:gd name="connsiteY23" fmla="*/ 252981 h 1403825"/>
              <a:gd name="connsiteX24" fmla="*/ 212559 w 914508"/>
              <a:gd name="connsiteY24" fmla="*/ 252981 h 1403825"/>
              <a:gd name="connsiteX25" fmla="*/ 212463 w 914508"/>
              <a:gd name="connsiteY25" fmla="*/ 252027 h 1403825"/>
              <a:gd name="connsiteX26" fmla="*/ 464490 w 914508"/>
              <a:gd name="connsiteY26" fmla="*/ 0 h 14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3825">
                <a:moveTo>
                  <a:pt x="464490" y="0"/>
                </a:moveTo>
                <a:cubicBezTo>
                  <a:pt x="603681" y="0"/>
                  <a:pt x="716517" y="112836"/>
                  <a:pt x="716517" y="252027"/>
                </a:cubicBezTo>
                <a:lnTo>
                  <a:pt x="716421" y="252981"/>
                </a:lnTo>
                <a:lnTo>
                  <a:pt x="914508" y="252981"/>
                </a:lnTo>
                <a:lnTo>
                  <a:pt x="914508" y="605105"/>
                </a:lnTo>
                <a:lnTo>
                  <a:pt x="871724" y="609418"/>
                </a:lnTo>
                <a:cubicBezTo>
                  <a:pt x="756879" y="632919"/>
                  <a:pt x="670489" y="734533"/>
                  <a:pt x="670489" y="856325"/>
                </a:cubicBezTo>
                <a:cubicBezTo>
                  <a:pt x="670489" y="978117"/>
                  <a:pt x="756879" y="1079731"/>
                  <a:pt x="871724" y="1103232"/>
                </a:cubicBezTo>
                <a:lnTo>
                  <a:pt x="914508" y="1107545"/>
                </a:lnTo>
                <a:lnTo>
                  <a:pt x="914508" y="1403825"/>
                </a:lnTo>
                <a:lnTo>
                  <a:pt x="914507" y="1403825"/>
                </a:lnTo>
                <a:lnTo>
                  <a:pt x="914507" y="1403823"/>
                </a:lnTo>
                <a:lnTo>
                  <a:pt x="699179" y="1403823"/>
                </a:lnTo>
                <a:lnTo>
                  <a:pt x="694390" y="1356317"/>
                </a:lnTo>
                <a:cubicBezTo>
                  <a:pt x="670889" y="1241473"/>
                  <a:pt x="569275" y="1155083"/>
                  <a:pt x="447483" y="1155083"/>
                </a:cubicBezTo>
                <a:cubicBezTo>
                  <a:pt x="325691" y="1155083"/>
                  <a:pt x="224077" y="1241473"/>
                  <a:pt x="200576" y="1356317"/>
                </a:cubicBezTo>
                <a:lnTo>
                  <a:pt x="195787" y="1403823"/>
                </a:lnTo>
                <a:lnTo>
                  <a:pt x="0" y="1403823"/>
                </a:lnTo>
                <a:lnTo>
                  <a:pt x="0" y="1108337"/>
                </a:lnTo>
                <a:lnTo>
                  <a:pt x="164" y="1108353"/>
                </a:lnTo>
                <a:cubicBezTo>
                  <a:pt x="139355" y="1108353"/>
                  <a:pt x="252191" y="995517"/>
                  <a:pt x="252191" y="856326"/>
                </a:cubicBezTo>
                <a:cubicBezTo>
                  <a:pt x="252191" y="717135"/>
                  <a:pt x="139355" y="604299"/>
                  <a:pt x="164" y="604299"/>
                </a:cubicBezTo>
                <a:lnTo>
                  <a:pt x="0" y="604316"/>
                </a:lnTo>
                <a:lnTo>
                  <a:pt x="0" y="252981"/>
                </a:lnTo>
                <a:lnTo>
                  <a:pt x="212559" y="252981"/>
                </a:lnTo>
                <a:lnTo>
                  <a:pt x="212463" y="252027"/>
                </a:lnTo>
                <a:cubicBezTo>
                  <a:pt x="212463" y="112836"/>
                  <a:pt x="325299" y="0"/>
                  <a:pt x="46449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E05F7D45-3D30-4870-A1C5-4BFD5F50708E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04E9808F-240F-468F-9436-9E10F58D5523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F6EBAC6D-9B8F-4646-B15D-181C13B0C5F5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86BCFEBF-ACA9-4D67-9458-928186374DB8}"/>
              </a:ext>
            </a:extLst>
          </p:cNvPr>
          <p:cNvSpPr/>
          <p:nvPr/>
        </p:nvSpPr>
        <p:spPr>
          <a:xfrm>
            <a:off x="6164949" y="1150843"/>
            <a:ext cx="1152206" cy="1150844"/>
          </a:xfrm>
          <a:custGeom>
            <a:avLst/>
            <a:gdLst>
              <a:gd name="connsiteX0" fmla="*/ 1151119 w 1152206"/>
              <a:gd name="connsiteY0" fmla="*/ 1150843 h 1150844"/>
              <a:gd name="connsiteX1" fmla="*/ 1152206 w 1152206"/>
              <a:gd name="connsiteY1" fmla="*/ 1150843 h 1150844"/>
              <a:gd name="connsiteX2" fmla="*/ 1152206 w 1152206"/>
              <a:gd name="connsiteY2" fmla="*/ 1150844 h 1150844"/>
              <a:gd name="connsiteX3" fmla="*/ 1151119 w 1152206"/>
              <a:gd name="connsiteY3" fmla="*/ 1150844 h 1150844"/>
              <a:gd name="connsiteX4" fmla="*/ 237698 w 1152206"/>
              <a:gd name="connsiteY4" fmla="*/ 0 h 1150844"/>
              <a:gd name="connsiteX5" fmla="*/ 456372 w 1152206"/>
              <a:gd name="connsiteY5" fmla="*/ 0 h 1150844"/>
              <a:gd name="connsiteX6" fmla="*/ 461493 w 1152206"/>
              <a:gd name="connsiteY6" fmla="*/ 50790 h 1150844"/>
              <a:gd name="connsiteX7" fmla="*/ 708399 w 1152206"/>
              <a:gd name="connsiteY7" fmla="*/ 252025 h 1150844"/>
              <a:gd name="connsiteX8" fmla="*/ 955306 w 1152206"/>
              <a:gd name="connsiteY8" fmla="*/ 50790 h 1150844"/>
              <a:gd name="connsiteX9" fmla="*/ 960426 w 1152206"/>
              <a:gd name="connsiteY9" fmla="*/ 0 h 1150844"/>
              <a:gd name="connsiteX10" fmla="*/ 1150033 w 1152206"/>
              <a:gd name="connsiteY10" fmla="*/ 0 h 1150844"/>
              <a:gd name="connsiteX11" fmla="*/ 1150033 w 1152206"/>
              <a:gd name="connsiteY11" fmla="*/ 352321 h 1150844"/>
              <a:gd name="connsiteX12" fmla="*/ 1099732 w 1152206"/>
              <a:gd name="connsiteY12" fmla="*/ 357391 h 1150844"/>
              <a:gd name="connsiteX13" fmla="*/ 898498 w 1152206"/>
              <a:gd name="connsiteY13" fmla="*/ 604298 h 1150844"/>
              <a:gd name="connsiteX14" fmla="*/ 1099732 w 1152206"/>
              <a:gd name="connsiteY14" fmla="*/ 851205 h 1150844"/>
              <a:gd name="connsiteX15" fmla="*/ 1150033 w 1152206"/>
              <a:gd name="connsiteY15" fmla="*/ 856275 h 1150844"/>
              <a:gd name="connsiteX16" fmla="*/ 1150033 w 1152206"/>
              <a:gd name="connsiteY16" fmla="*/ 1098009 h 1150844"/>
              <a:gd name="connsiteX17" fmla="*/ 957764 w 1152206"/>
              <a:gd name="connsiteY17" fmla="*/ 1098009 h 1150844"/>
              <a:gd name="connsiteX18" fmla="*/ 955307 w 1152206"/>
              <a:gd name="connsiteY18" fmla="*/ 1073632 h 1150844"/>
              <a:gd name="connsiteX19" fmla="*/ 708400 w 1152206"/>
              <a:gd name="connsiteY19" fmla="*/ 872397 h 1150844"/>
              <a:gd name="connsiteX20" fmla="*/ 461494 w 1152206"/>
              <a:gd name="connsiteY20" fmla="*/ 1073632 h 1150844"/>
              <a:gd name="connsiteX21" fmla="*/ 459036 w 1152206"/>
              <a:gd name="connsiteY21" fmla="*/ 1098009 h 1150844"/>
              <a:gd name="connsiteX22" fmla="*/ 237698 w 1152206"/>
              <a:gd name="connsiteY22" fmla="*/ 1098009 h 1150844"/>
              <a:gd name="connsiteX23" fmla="*/ 237698 w 1152206"/>
              <a:gd name="connsiteY23" fmla="*/ 854881 h 1150844"/>
              <a:gd name="connsiteX24" fmla="*/ 201234 w 1152206"/>
              <a:gd name="connsiteY24" fmla="*/ 851205 h 1150844"/>
              <a:gd name="connsiteX25" fmla="*/ 0 w 1152206"/>
              <a:gd name="connsiteY25" fmla="*/ 604298 h 1150844"/>
              <a:gd name="connsiteX26" fmla="*/ 201234 w 1152206"/>
              <a:gd name="connsiteY26" fmla="*/ 357391 h 1150844"/>
              <a:gd name="connsiteX27" fmla="*/ 237698 w 1152206"/>
              <a:gd name="connsiteY27" fmla="*/ 35371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2206" h="1150844">
                <a:moveTo>
                  <a:pt x="1151119" y="1150843"/>
                </a:moveTo>
                <a:lnTo>
                  <a:pt x="1152206" y="1150843"/>
                </a:lnTo>
                <a:lnTo>
                  <a:pt x="1152206" y="1150844"/>
                </a:lnTo>
                <a:lnTo>
                  <a:pt x="1151119" y="1150844"/>
                </a:lnTo>
                <a:close/>
                <a:moveTo>
                  <a:pt x="237698" y="0"/>
                </a:moveTo>
                <a:lnTo>
                  <a:pt x="456372" y="0"/>
                </a:lnTo>
                <a:lnTo>
                  <a:pt x="461493" y="50790"/>
                </a:lnTo>
                <a:cubicBezTo>
                  <a:pt x="484993" y="165635"/>
                  <a:pt x="586607" y="252025"/>
                  <a:pt x="708399" y="252025"/>
                </a:cubicBezTo>
                <a:cubicBezTo>
                  <a:pt x="830191" y="252025"/>
                  <a:pt x="931805" y="165635"/>
                  <a:pt x="955306" y="50790"/>
                </a:cubicBezTo>
                <a:lnTo>
                  <a:pt x="960426" y="0"/>
                </a:lnTo>
                <a:lnTo>
                  <a:pt x="1150033" y="0"/>
                </a:lnTo>
                <a:lnTo>
                  <a:pt x="1150033" y="352321"/>
                </a:lnTo>
                <a:lnTo>
                  <a:pt x="1099732" y="357391"/>
                </a:lnTo>
                <a:cubicBezTo>
                  <a:pt x="984888" y="380892"/>
                  <a:pt x="898498" y="482506"/>
                  <a:pt x="898498" y="604298"/>
                </a:cubicBezTo>
                <a:cubicBezTo>
                  <a:pt x="898498" y="726090"/>
                  <a:pt x="984888" y="827704"/>
                  <a:pt x="1099732" y="851205"/>
                </a:cubicBezTo>
                <a:lnTo>
                  <a:pt x="1150033" y="856275"/>
                </a:lnTo>
                <a:lnTo>
                  <a:pt x="1150033" y="1098009"/>
                </a:lnTo>
                <a:lnTo>
                  <a:pt x="957764" y="1098009"/>
                </a:lnTo>
                <a:lnTo>
                  <a:pt x="955307" y="1073632"/>
                </a:lnTo>
                <a:cubicBezTo>
                  <a:pt x="931806" y="958787"/>
                  <a:pt x="830192" y="872397"/>
                  <a:pt x="708400" y="872397"/>
                </a:cubicBezTo>
                <a:cubicBezTo>
                  <a:pt x="586608" y="872397"/>
                  <a:pt x="484994" y="958787"/>
                  <a:pt x="461494" y="1073632"/>
                </a:cubicBezTo>
                <a:lnTo>
                  <a:pt x="459036" y="1098009"/>
                </a:lnTo>
                <a:lnTo>
                  <a:pt x="237698" y="1098009"/>
                </a:lnTo>
                <a:lnTo>
                  <a:pt x="237698" y="854881"/>
                </a:lnTo>
                <a:lnTo>
                  <a:pt x="201234" y="851205"/>
                </a:lnTo>
                <a:cubicBezTo>
                  <a:pt x="86390" y="827704"/>
                  <a:pt x="0" y="726090"/>
                  <a:pt x="0" y="604298"/>
                </a:cubicBezTo>
                <a:cubicBezTo>
                  <a:pt x="0" y="482506"/>
                  <a:pt x="86390" y="380892"/>
                  <a:pt x="201234" y="357391"/>
                </a:cubicBezTo>
                <a:lnTo>
                  <a:pt x="237698" y="3537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61F79A81-E06E-4705-86DD-0E2097A011ED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F7268DF-FAB5-4BDC-89EC-01FEDBA5D2A1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812A2AE6-FAE4-4E9A-9543-211B6EEF12B8}"/>
              </a:ext>
            </a:extLst>
          </p:cNvPr>
          <p:cNvSpPr/>
          <p:nvPr/>
        </p:nvSpPr>
        <p:spPr>
          <a:xfrm>
            <a:off x="7313897" y="3146715"/>
            <a:ext cx="914508" cy="1659138"/>
          </a:xfrm>
          <a:custGeom>
            <a:avLst/>
            <a:gdLst>
              <a:gd name="connsiteX0" fmla="*/ 454802 w 914508"/>
              <a:gd name="connsiteY0" fmla="*/ 0 h 1659138"/>
              <a:gd name="connsiteX1" fmla="*/ 706829 w 914508"/>
              <a:gd name="connsiteY1" fmla="*/ 252027 h 1659138"/>
              <a:gd name="connsiteX2" fmla="*/ 706733 w 914508"/>
              <a:gd name="connsiteY2" fmla="*/ 252980 h 1659138"/>
              <a:gd name="connsiteX3" fmla="*/ 914507 w 914508"/>
              <a:gd name="connsiteY3" fmla="*/ 252980 h 1659138"/>
              <a:gd name="connsiteX4" fmla="*/ 914507 w 914508"/>
              <a:gd name="connsiteY4" fmla="*/ 605607 h 1659138"/>
              <a:gd name="connsiteX5" fmla="*/ 908024 w 914508"/>
              <a:gd name="connsiteY5" fmla="*/ 604298 h 1659138"/>
              <a:gd name="connsiteX6" fmla="*/ 655997 w 914508"/>
              <a:gd name="connsiteY6" fmla="*/ 856325 h 1659138"/>
              <a:gd name="connsiteX7" fmla="*/ 908024 w 914508"/>
              <a:gd name="connsiteY7" fmla="*/ 1108352 h 1659138"/>
              <a:gd name="connsiteX8" fmla="*/ 914507 w 914508"/>
              <a:gd name="connsiteY8" fmla="*/ 1107043 h 1659138"/>
              <a:gd name="connsiteX9" fmla="*/ 914507 w 914508"/>
              <a:gd name="connsiteY9" fmla="*/ 1403823 h 1659138"/>
              <a:gd name="connsiteX10" fmla="*/ 914508 w 914508"/>
              <a:gd name="connsiteY10" fmla="*/ 1403823 h 1659138"/>
              <a:gd name="connsiteX11" fmla="*/ 914508 w 914508"/>
              <a:gd name="connsiteY11" fmla="*/ 1403824 h 1659138"/>
              <a:gd name="connsiteX12" fmla="*/ 689492 w 914508"/>
              <a:gd name="connsiteY12" fmla="*/ 1403824 h 1659138"/>
              <a:gd name="connsiteX13" fmla="*/ 689823 w 914508"/>
              <a:gd name="connsiteY13" fmla="*/ 1407111 h 1659138"/>
              <a:gd name="connsiteX14" fmla="*/ 437796 w 914508"/>
              <a:gd name="connsiteY14" fmla="*/ 1659138 h 1659138"/>
              <a:gd name="connsiteX15" fmla="*/ 185769 w 914508"/>
              <a:gd name="connsiteY15" fmla="*/ 1407111 h 1659138"/>
              <a:gd name="connsiteX16" fmla="*/ 186101 w 914508"/>
              <a:gd name="connsiteY16" fmla="*/ 1403824 h 1659138"/>
              <a:gd name="connsiteX17" fmla="*/ 2171 w 914508"/>
              <a:gd name="connsiteY17" fmla="*/ 1403824 h 1659138"/>
              <a:gd name="connsiteX18" fmla="*/ 2171 w 914508"/>
              <a:gd name="connsiteY18" fmla="*/ 1108293 h 1659138"/>
              <a:gd name="connsiteX19" fmla="*/ 52370 w 914508"/>
              <a:gd name="connsiteY19" fmla="*/ 1103233 h 1659138"/>
              <a:gd name="connsiteX20" fmla="*/ 253604 w 914508"/>
              <a:gd name="connsiteY20" fmla="*/ 856326 h 1659138"/>
              <a:gd name="connsiteX21" fmla="*/ 52370 w 914508"/>
              <a:gd name="connsiteY21" fmla="*/ 609419 h 1659138"/>
              <a:gd name="connsiteX22" fmla="*/ 2171 w 914508"/>
              <a:gd name="connsiteY22" fmla="*/ 604359 h 1659138"/>
              <a:gd name="connsiteX23" fmla="*/ 2171 w 914508"/>
              <a:gd name="connsiteY23" fmla="*/ 252981 h 1659138"/>
              <a:gd name="connsiteX24" fmla="*/ 0 w 914508"/>
              <a:gd name="connsiteY24" fmla="*/ 252981 h 1659138"/>
              <a:gd name="connsiteX25" fmla="*/ 0 w 914508"/>
              <a:gd name="connsiteY25" fmla="*/ 252980 h 1659138"/>
              <a:gd name="connsiteX26" fmla="*/ 202871 w 914508"/>
              <a:gd name="connsiteY26" fmla="*/ 252980 h 1659138"/>
              <a:gd name="connsiteX27" fmla="*/ 202775 w 914508"/>
              <a:gd name="connsiteY27" fmla="*/ 252027 h 1659138"/>
              <a:gd name="connsiteX28" fmla="*/ 454802 w 914508"/>
              <a:gd name="connsiteY28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659138">
                <a:moveTo>
                  <a:pt x="454802" y="0"/>
                </a:moveTo>
                <a:cubicBezTo>
                  <a:pt x="593993" y="0"/>
                  <a:pt x="706829" y="112836"/>
                  <a:pt x="706829" y="252027"/>
                </a:cubicBezTo>
                <a:lnTo>
                  <a:pt x="706733" y="252980"/>
                </a:lnTo>
                <a:lnTo>
                  <a:pt x="914507" y="252980"/>
                </a:lnTo>
                <a:lnTo>
                  <a:pt x="914507" y="605607"/>
                </a:lnTo>
                <a:lnTo>
                  <a:pt x="908024" y="604298"/>
                </a:lnTo>
                <a:cubicBezTo>
                  <a:pt x="768833" y="604298"/>
                  <a:pt x="655997" y="717134"/>
                  <a:pt x="655997" y="856325"/>
                </a:cubicBezTo>
                <a:cubicBezTo>
                  <a:pt x="655997" y="995516"/>
                  <a:pt x="768833" y="1108352"/>
                  <a:pt x="908024" y="1108352"/>
                </a:cubicBezTo>
                <a:lnTo>
                  <a:pt x="914507" y="1107043"/>
                </a:lnTo>
                <a:lnTo>
                  <a:pt x="914507" y="1403823"/>
                </a:lnTo>
                <a:lnTo>
                  <a:pt x="914508" y="1403823"/>
                </a:lnTo>
                <a:lnTo>
                  <a:pt x="914508" y="1403824"/>
                </a:lnTo>
                <a:lnTo>
                  <a:pt x="689492" y="1403824"/>
                </a:lnTo>
                <a:lnTo>
                  <a:pt x="689823" y="1407111"/>
                </a:lnTo>
                <a:cubicBezTo>
                  <a:pt x="689823" y="1546302"/>
                  <a:pt x="576987" y="1659138"/>
                  <a:pt x="437796" y="1659138"/>
                </a:cubicBezTo>
                <a:cubicBezTo>
                  <a:pt x="298605" y="1659138"/>
                  <a:pt x="185769" y="1546302"/>
                  <a:pt x="185769" y="1407111"/>
                </a:cubicBezTo>
                <a:lnTo>
                  <a:pt x="186101" y="1403824"/>
                </a:lnTo>
                <a:lnTo>
                  <a:pt x="2171" y="1403824"/>
                </a:lnTo>
                <a:lnTo>
                  <a:pt x="2171" y="1108293"/>
                </a:lnTo>
                <a:lnTo>
                  <a:pt x="52370" y="1103233"/>
                </a:lnTo>
                <a:cubicBezTo>
                  <a:pt x="167214" y="1079732"/>
                  <a:pt x="253604" y="978118"/>
                  <a:pt x="253604" y="856326"/>
                </a:cubicBezTo>
                <a:cubicBezTo>
                  <a:pt x="253604" y="734534"/>
                  <a:pt x="167214" y="632920"/>
                  <a:pt x="52370" y="609419"/>
                </a:cubicBezTo>
                <a:lnTo>
                  <a:pt x="2171" y="604359"/>
                </a:lnTo>
                <a:lnTo>
                  <a:pt x="2171" y="252981"/>
                </a:lnTo>
                <a:lnTo>
                  <a:pt x="0" y="252981"/>
                </a:lnTo>
                <a:lnTo>
                  <a:pt x="0" y="252980"/>
                </a:lnTo>
                <a:lnTo>
                  <a:pt x="202871" y="252980"/>
                </a:lnTo>
                <a:lnTo>
                  <a:pt x="202775" y="252027"/>
                </a:lnTo>
                <a:cubicBezTo>
                  <a:pt x="202775" y="112836"/>
                  <a:pt x="315611" y="0"/>
                  <a:pt x="4548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49970140-D2C7-420A-AD58-88FDC3CCEFFA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994E4CD8-B0DB-4A1A-AFBB-E01ED9B055D4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04E6D4EA-BDEE-4A32-AED4-B133B9AEA918}"/>
              </a:ext>
            </a:extLst>
          </p:cNvPr>
          <p:cNvSpPr/>
          <p:nvPr/>
        </p:nvSpPr>
        <p:spPr>
          <a:xfrm>
            <a:off x="2744613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1135 h 1150844"/>
              <a:gd name="connsiteX3" fmla="*/ 897357 w 914508"/>
              <a:gd name="connsiteY3" fmla="*/ 329406 h 1150844"/>
              <a:gd name="connsiteX4" fmla="*/ 645330 w 914508"/>
              <a:gd name="connsiteY4" fmla="*/ 581433 h 1150844"/>
              <a:gd name="connsiteX5" fmla="*/ 897357 w 914508"/>
              <a:gd name="connsiteY5" fmla="*/ 833460 h 1150844"/>
              <a:gd name="connsiteX6" fmla="*/ 914507 w 914508"/>
              <a:gd name="connsiteY6" fmla="*/ 831731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699309 w 914508"/>
              <a:gd name="connsiteY10" fmla="*/ 1150844 h 1150844"/>
              <a:gd name="connsiteX11" fmla="*/ 699309 w 914508"/>
              <a:gd name="connsiteY11" fmla="*/ 1150843 h 1150844"/>
              <a:gd name="connsiteX12" fmla="*/ 447282 w 914508"/>
              <a:gd name="connsiteY12" fmla="*/ 898816 h 1150844"/>
              <a:gd name="connsiteX13" fmla="*/ 195255 w 914508"/>
              <a:gd name="connsiteY13" fmla="*/ 1150843 h 1150844"/>
              <a:gd name="connsiteX14" fmla="*/ 195255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833346 h 1150844"/>
              <a:gd name="connsiteX17" fmla="*/ 49652 w 914508"/>
              <a:gd name="connsiteY17" fmla="*/ 828341 h 1150844"/>
              <a:gd name="connsiteX18" fmla="*/ 250887 w 914508"/>
              <a:gd name="connsiteY18" fmla="*/ 581434 h 1150844"/>
              <a:gd name="connsiteX19" fmla="*/ 49652 w 914508"/>
              <a:gd name="connsiteY19" fmla="*/ 334527 h 1150844"/>
              <a:gd name="connsiteX20" fmla="*/ 0 w 914508"/>
              <a:gd name="connsiteY20" fmla="*/ 329522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1135"/>
                </a:lnTo>
                <a:lnTo>
                  <a:pt x="897357" y="329406"/>
                </a:lnTo>
                <a:cubicBezTo>
                  <a:pt x="758166" y="329406"/>
                  <a:pt x="645330" y="442242"/>
                  <a:pt x="645330" y="581433"/>
                </a:cubicBezTo>
                <a:cubicBezTo>
                  <a:pt x="645330" y="720624"/>
                  <a:pt x="758166" y="833460"/>
                  <a:pt x="897357" y="833460"/>
                </a:cubicBezTo>
                <a:lnTo>
                  <a:pt x="914507" y="831731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99309" y="1150844"/>
                </a:lnTo>
                <a:lnTo>
                  <a:pt x="699309" y="1150843"/>
                </a:lnTo>
                <a:cubicBezTo>
                  <a:pt x="699309" y="1011652"/>
                  <a:pt x="586473" y="898816"/>
                  <a:pt x="447282" y="898816"/>
                </a:cubicBezTo>
                <a:cubicBezTo>
                  <a:pt x="308091" y="898816"/>
                  <a:pt x="195255" y="1011652"/>
                  <a:pt x="195255" y="1150843"/>
                </a:cubicBezTo>
                <a:lnTo>
                  <a:pt x="195255" y="1150844"/>
                </a:lnTo>
                <a:lnTo>
                  <a:pt x="0" y="1150844"/>
                </a:lnTo>
                <a:lnTo>
                  <a:pt x="0" y="833346"/>
                </a:lnTo>
                <a:lnTo>
                  <a:pt x="49652" y="828341"/>
                </a:lnTo>
                <a:cubicBezTo>
                  <a:pt x="164497" y="804840"/>
                  <a:pt x="250887" y="703226"/>
                  <a:pt x="250887" y="581434"/>
                </a:cubicBezTo>
                <a:cubicBezTo>
                  <a:pt x="250887" y="459642"/>
                  <a:pt x="164497" y="358028"/>
                  <a:pt x="49652" y="334527"/>
                </a:cubicBezTo>
                <a:lnTo>
                  <a:pt x="0" y="3295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24A73D34-15F5-47A1-942D-B474A0C70AA0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E39DBA4-5CD2-40DA-B101-555149731221}"/>
              </a:ext>
            </a:extLst>
          </p:cNvPr>
          <p:cNvSpPr/>
          <p:nvPr/>
        </p:nvSpPr>
        <p:spPr>
          <a:xfrm>
            <a:off x="1830103" y="898815"/>
            <a:ext cx="1165397" cy="1628479"/>
          </a:xfrm>
          <a:custGeom>
            <a:avLst/>
            <a:gdLst>
              <a:gd name="connsiteX0" fmla="*/ 444245 w 1165397"/>
              <a:gd name="connsiteY0" fmla="*/ 0 h 1628479"/>
              <a:gd name="connsiteX1" fmla="*/ 696272 w 1165397"/>
              <a:gd name="connsiteY1" fmla="*/ 252027 h 1628479"/>
              <a:gd name="connsiteX2" fmla="*/ 696272 w 1165397"/>
              <a:gd name="connsiteY2" fmla="*/ 252028 h 1628479"/>
              <a:gd name="connsiteX3" fmla="*/ 914508 w 1165397"/>
              <a:gd name="connsiteY3" fmla="*/ 252028 h 1628479"/>
              <a:gd name="connsiteX4" fmla="*/ 914508 w 1165397"/>
              <a:gd name="connsiteY4" fmla="*/ 604414 h 1628479"/>
              <a:gd name="connsiteX5" fmla="*/ 964162 w 1165397"/>
              <a:gd name="connsiteY5" fmla="*/ 609419 h 1628479"/>
              <a:gd name="connsiteX6" fmla="*/ 1165397 w 1165397"/>
              <a:gd name="connsiteY6" fmla="*/ 856326 h 1628479"/>
              <a:gd name="connsiteX7" fmla="*/ 964162 w 1165397"/>
              <a:gd name="connsiteY7" fmla="*/ 1103233 h 1628479"/>
              <a:gd name="connsiteX8" fmla="*/ 914508 w 1165397"/>
              <a:gd name="connsiteY8" fmla="*/ 1108238 h 1628479"/>
              <a:gd name="connsiteX9" fmla="*/ 914508 w 1165397"/>
              <a:gd name="connsiteY9" fmla="*/ 1402872 h 1628479"/>
              <a:gd name="connsiteX10" fmla="*/ 693609 w 1165397"/>
              <a:gd name="connsiteY10" fmla="*/ 1402872 h 1628479"/>
              <a:gd name="connsiteX11" fmla="*/ 691152 w 1165397"/>
              <a:gd name="connsiteY11" fmla="*/ 1427244 h 1628479"/>
              <a:gd name="connsiteX12" fmla="*/ 444245 w 1165397"/>
              <a:gd name="connsiteY12" fmla="*/ 1628479 h 1628479"/>
              <a:gd name="connsiteX13" fmla="*/ 197338 w 1165397"/>
              <a:gd name="connsiteY13" fmla="*/ 1427244 h 1628479"/>
              <a:gd name="connsiteX14" fmla="*/ 194881 w 1165397"/>
              <a:gd name="connsiteY14" fmla="*/ 1402872 h 1628479"/>
              <a:gd name="connsiteX15" fmla="*/ 0 w 1165397"/>
              <a:gd name="connsiteY15" fmla="*/ 1402872 h 1628479"/>
              <a:gd name="connsiteX16" fmla="*/ 0 w 1165397"/>
              <a:gd name="connsiteY16" fmla="*/ 1107655 h 1628479"/>
              <a:gd name="connsiteX17" fmla="*/ 6921 w 1165397"/>
              <a:gd name="connsiteY17" fmla="*/ 1108353 h 1628479"/>
              <a:gd name="connsiteX18" fmla="*/ 258948 w 1165397"/>
              <a:gd name="connsiteY18" fmla="*/ 856326 h 1628479"/>
              <a:gd name="connsiteX19" fmla="*/ 6921 w 1165397"/>
              <a:gd name="connsiteY19" fmla="*/ 604299 h 1628479"/>
              <a:gd name="connsiteX20" fmla="*/ 0 w 1165397"/>
              <a:gd name="connsiteY20" fmla="*/ 604997 h 1628479"/>
              <a:gd name="connsiteX21" fmla="*/ 0 w 1165397"/>
              <a:gd name="connsiteY21" fmla="*/ 252028 h 1628479"/>
              <a:gd name="connsiteX22" fmla="*/ 192218 w 1165397"/>
              <a:gd name="connsiteY22" fmla="*/ 252028 h 1628479"/>
              <a:gd name="connsiteX23" fmla="*/ 192218 w 1165397"/>
              <a:gd name="connsiteY23" fmla="*/ 252027 h 1628479"/>
              <a:gd name="connsiteX24" fmla="*/ 444245 w 1165397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5397" h="1628479">
                <a:moveTo>
                  <a:pt x="444245" y="0"/>
                </a:moveTo>
                <a:cubicBezTo>
                  <a:pt x="583436" y="0"/>
                  <a:pt x="696272" y="112836"/>
                  <a:pt x="696272" y="252027"/>
                </a:cubicBezTo>
                <a:lnTo>
                  <a:pt x="696272" y="252028"/>
                </a:lnTo>
                <a:lnTo>
                  <a:pt x="914508" y="252028"/>
                </a:lnTo>
                <a:lnTo>
                  <a:pt x="914508" y="604414"/>
                </a:lnTo>
                <a:lnTo>
                  <a:pt x="964162" y="609419"/>
                </a:lnTo>
                <a:cubicBezTo>
                  <a:pt x="1079007" y="632920"/>
                  <a:pt x="1165397" y="734534"/>
                  <a:pt x="1165397" y="856326"/>
                </a:cubicBezTo>
                <a:cubicBezTo>
                  <a:pt x="1165397" y="978118"/>
                  <a:pt x="1079007" y="1079732"/>
                  <a:pt x="964162" y="1103233"/>
                </a:cubicBezTo>
                <a:lnTo>
                  <a:pt x="914508" y="1108238"/>
                </a:lnTo>
                <a:lnTo>
                  <a:pt x="914508" y="1402872"/>
                </a:lnTo>
                <a:lnTo>
                  <a:pt x="693609" y="1402872"/>
                </a:lnTo>
                <a:lnTo>
                  <a:pt x="691152" y="1427244"/>
                </a:lnTo>
                <a:cubicBezTo>
                  <a:pt x="667651" y="1542089"/>
                  <a:pt x="566037" y="1628479"/>
                  <a:pt x="444245" y="1628479"/>
                </a:cubicBezTo>
                <a:cubicBezTo>
                  <a:pt x="322453" y="1628479"/>
                  <a:pt x="220839" y="1542089"/>
                  <a:pt x="197338" y="1427244"/>
                </a:cubicBezTo>
                <a:lnTo>
                  <a:pt x="194881" y="1402872"/>
                </a:lnTo>
                <a:lnTo>
                  <a:pt x="0" y="1402872"/>
                </a:lnTo>
                <a:lnTo>
                  <a:pt x="0" y="1107655"/>
                </a:lnTo>
                <a:lnTo>
                  <a:pt x="6921" y="1108353"/>
                </a:lnTo>
                <a:cubicBezTo>
                  <a:pt x="146112" y="1108353"/>
                  <a:pt x="258948" y="995517"/>
                  <a:pt x="258948" y="856326"/>
                </a:cubicBezTo>
                <a:cubicBezTo>
                  <a:pt x="258948" y="717135"/>
                  <a:pt x="146112" y="604299"/>
                  <a:pt x="6921" y="604299"/>
                </a:cubicBezTo>
                <a:lnTo>
                  <a:pt x="0" y="604997"/>
                </a:lnTo>
                <a:lnTo>
                  <a:pt x="0" y="252028"/>
                </a:lnTo>
                <a:lnTo>
                  <a:pt x="192218" y="252028"/>
                </a:lnTo>
                <a:lnTo>
                  <a:pt x="192218" y="252027"/>
                </a:lnTo>
                <a:cubicBezTo>
                  <a:pt x="192218" y="112836"/>
                  <a:pt x="305054" y="0"/>
                  <a:pt x="44424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C5B22306-7CE3-40B3-AE4B-F998DB751CD7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A01DC70F-CF9D-47F5-9B2E-574288E4FAE0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2E256503-9C47-4E4A-BB2C-3FD27F5BBC6B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A2A7D40-261D-4E75-98C9-CACD3DAD834C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DAE174F1-3113-4ED9-B7E5-83AE26A5D562}"/>
              </a:ext>
            </a:extLst>
          </p:cNvPr>
          <p:cNvSpPr/>
          <p:nvPr/>
        </p:nvSpPr>
        <p:spPr>
          <a:xfrm>
            <a:off x="7063446" y="2301686"/>
            <a:ext cx="1410502" cy="1098008"/>
          </a:xfrm>
          <a:custGeom>
            <a:avLst/>
            <a:gdLst>
              <a:gd name="connsiteX0" fmla="*/ 250450 w 1410502"/>
              <a:gd name="connsiteY0" fmla="*/ 0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78847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26011 h 1098008"/>
              <a:gd name="connsiteX1" fmla="*/ 251536 w 1410502"/>
              <a:gd name="connsiteY1" fmla="*/ 0 h 1098008"/>
              <a:gd name="connsiteX2" fmla="*/ 455890 w 1410502"/>
              <a:gd name="connsiteY2" fmla="*/ 0 h 1098008"/>
              <a:gd name="connsiteX3" fmla="*/ 458347 w 1410502"/>
              <a:gd name="connsiteY3" fmla="*/ 24373 h 1098008"/>
              <a:gd name="connsiteX4" fmla="*/ 705253 w 1410502"/>
              <a:gd name="connsiteY4" fmla="*/ 225608 h 1098008"/>
              <a:gd name="connsiteX5" fmla="*/ 952160 w 1410502"/>
              <a:gd name="connsiteY5" fmla="*/ 24373 h 1098008"/>
              <a:gd name="connsiteX6" fmla="*/ 954617 w 1410502"/>
              <a:gd name="connsiteY6" fmla="*/ 0 h 1098008"/>
              <a:gd name="connsiteX7" fmla="*/ 1164958 w 1410502"/>
              <a:gd name="connsiteY7" fmla="*/ 0 h 1098008"/>
              <a:gd name="connsiteX8" fmla="*/ 1164958 w 1410502"/>
              <a:gd name="connsiteY8" fmla="*/ 326506 h 1098008"/>
              <a:gd name="connsiteX9" fmla="*/ 1209268 w 1410502"/>
              <a:gd name="connsiteY9" fmla="*/ 330972 h 1098008"/>
              <a:gd name="connsiteX10" fmla="*/ 1410502 w 1410502"/>
              <a:gd name="connsiteY10" fmla="*/ 577879 h 1098008"/>
              <a:gd name="connsiteX11" fmla="*/ 1209268 w 1410502"/>
              <a:gd name="connsiteY11" fmla="*/ 824786 h 1098008"/>
              <a:gd name="connsiteX12" fmla="*/ 1164958 w 1410502"/>
              <a:gd name="connsiteY12" fmla="*/ 829253 h 1098008"/>
              <a:gd name="connsiteX13" fmla="*/ 1164958 w 1410502"/>
              <a:gd name="connsiteY13" fmla="*/ 1098008 h 1098008"/>
              <a:gd name="connsiteX14" fmla="*/ 957184 w 1410502"/>
              <a:gd name="connsiteY14" fmla="*/ 1098008 h 1098008"/>
              <a:gd name="connsiteX15" fmla="*/ 957280 w 1410502"/>
              <a:gd name="connsiteY15" fmla="*/ 1097056 h 1098008"/>
              <a:gd name="connsiteX16" fmla="*/ 705253 w 1410502"/>
              <a:gd name="connsiteY16" fmla="*/ 845029 h 1098008"/>
              <a:gd name="connsiteX17" fmla="*/ 453226 w 1410502"/>
              <a:gd name="connsiteY17" fmla="*/ 1097056 h 1098008"/>
              <a:gd name="connsiteX18" fmla="*/ 453322 w 1410502"/>
              <a:gd name="connsiteY18" fmla="*/ 1098008 h 1098008"/>
              <a:gd name="connsiteX19" fmla="*/ 250450 w 1410502"/>
              <a:gd name="connsiteY19" fmla="*/ 1098008 h 1098008"/>
              <a:gd name="connsiteX20" fmla="*/ 250450 w 1410502"/>
              <a:gd name="connsiteY20" fmla="*/ 829747 h 1098008"/>
              <a:gd name="connsiteX21" fmla="*/ 201235 w 1410502"/>
              <a:gd name="connsiteY21" fmla="*/ 824786 h 1098008"/>
              <a:gd name="connsiteX22" fmla="*/ 0 w 1410502"/>
              <a:gd name="connsiteY22" fmla="*/ 577879 h 1098008"/>
              <a:gd name="connsiteX23" fmla="*/ 201235 w 1410502"/>
              <a:gd name="connsiteY23" fmla="*/ 330972 h 1098008"/>
              <a:gd name="connsiteX24" fmla="*/ 250450 w 1410502"/>
              <a:gd name="connsiteY24" fmla="*/ 326011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2" h="1098008">
                <a:moveTo>
                  <a:pt x="250450" y="326011"/>
                </a:moveTo>
                <a:lnTo>
                  <a:pt x="251536" y="0"/>
                </a:lnTo>
                <a:lnTo>
                  <a:pt x="455890" y="0"/>
                </a:lnTo>
                <a:lnTo>
                  <a:pt x="458347" y="24373"/>
                </a:lnTo>
                <a:cubicBezTo>
                  <a:pt x="481847" y="139218"/>
                  <a:pt x="583461" y="225608"/>
                  <a:pt x="705253" y="225608"/>
                </a:cubicBezTo>
                <a:cubicBezTo>
                  <a:pt x="827045" y="225608"/>
                  <a:pt x="928659" y="139218"/>
                  <a:pt x="952160" y="24373"/>
                </a:cubicBezTo>
                <a:lnTo>
                  <a:pt x="954617" y="0"/>
                </a:lnTo>
                <a:lnTo>
                  <a:pt x="1164958" y="0"/>
                </a:lnTo>
                <a:lnTo>
                  <a:pt x="1164958" y="326506"/>
                </a:lnTo>
                <a:lnTo>
                  <a:pt x="1209268" y="330972"/>
                </a:lnTo>
                <a:cubicBezTo>
                  <a:pt x="1324112" y="354473"/>
                  <a:pt x="1410502" y="456087"/>
                  <a:pt x="1410502" y="577879"/>
                </a:cubicBezTo>
                <a:cubicBezTo>
                  <a:pt x="1410502" y="699671"/>
                  <a:pt x="1324112" y="801285"/>
                  <a:pt x="1209268" y="824786"/>
                </a:cubicBezTo>
                <a:lnTo>
                  <a:pt x="1164958" y="829253"/>
                </a:lnTo>
                <a:lnTo>
                  <a:pt x="1164958" y="1098008"/>
                </a:lnTo>
                <a:lnTo>
                  <a:pt x="957184" y="1098008"/>
                </a:lnTo>
                <a:cubicBezTo>
                  <a:pt x="957216" y="1097691"/>
                  <a:pt x="957248" y="1097373"/>
                  <a:pt x="957280" y="1097056"/>
                </a:cubicBezTo>
                <a:cubicBezTo>
                  <a:pt x="957280" y="957865"/>
                  <a:pt x="844444" y="845029"/>
                  <a:pt x="705253" y="845029"/>
                </a:cubicBezTo>
                <a:cubicBezTo>
                  <a:pt x="566062" y="845029"/>
                  <a:pt x="453226" y="957865"/>
                  <a:pt x="453226" y="1097056"/>
                </a:cubicBezTo>
                <a:cubicBezTo>
                  <a:pt x="453258" y="1097373"/>
                  <a:pt x="453290" y="1097691"/>
                  <a:pt x="453322" y="1098008"/>
                </a:cubicBezTo>
                <a:lnTo>
                  <a:pt x="250450" y="1098008"/>
                </a:lnTo>
                <a:lnTo>
                  <a:pt x="250450" y="829747"/>
                </a:lnTo>
                <a:lnTo>
                  <a:pt x="201235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5" y="330972"/>
                </a:cubicBezTo>
                <a:lnTo>
                  <a:pt x="250450" y="3260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5DBE3CC3-41D8-4777-A3B8-1A3A0F21B4AB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D6CCCFB-78C3-4D1D-B835-07AE54CD641B}"/>
              </a:ext>
            </a:extLst>
          </p:cNvPr>
          <p:cNvGrpSpPr/>
          <p:nvPr/>
        </p:nvGrpSpPr>
        <p:grpSpPr>
          <a:xfrm>
            <a:off x="-1" y="-4597"/>
            <a:ext cx="9144001" cy="6856825"/>
            <a:chOff x="-1" y="-4597"/>
            <a:chExt cx="9144001" cy="6856825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30CC39D-91F3-4B6D-8334-BA10CCC63A0C}"/>
                </a:ext>
              </a:extLst>
            </p:cNvPr>
            <p:cNvSpPr/>
            <p:nvPr/>
          </p:nvSpPr>
          <p:spPr>
            <a:xfrm>
              <a:off x="7046440" y="4559195"/>
              <a:ext cx="1181964" cy="1410399"/>
            </a:xfrm>
            <a:custGeom>
              <a:avLst/>
              <a:gdLst>
                <a:gd name="connsiteX0" fmla="*/ 267456 w 1181964"/>
                <a:gd name="connsiteY0" fmla="*/ 0 h 1410399"/>
                <a:gd name="connsiteX1" fmla="*/ 269628 w 1181964"/>
                <a:gd name="connsiteY1" fmla="*/ 0 h 1410399"/>
                <a:gd name="connsiteX2" fmla="*/ 269628 w 1181964"/>
                <a:gd name="connsiteY2" fmla="*/ 1 h 1410399"/>
                <a:gd name="connsiteX3" fmla="*/ 453558 w 1181964"/>
                <a:gd name="connsiteY3" fmla="*/ 1 h 1410399"/>
                <a:gd name="connsiteX4" fmla="*/ 453226 w 1181964"/>
                <a:gd name="connsiteY4" fmla="*/ 3288 h 1410399"/>
                <a:gd name="connsiteX5" fmla="*/ 705253 w 1181964"/>
                <a:gd name="connsiteY5" fmla="*/ 255315 h 1410399"/>
                <a:gd name="connsiteX6" fmla="*/ 957280 w 1181964"/>
                <a:gd name="connsiteY6" fmla="*/ 3288 h 1410399"/>
                <a:gd name="connsiteX7" fmla="*/ 956949 w 1181964"/>
                <a:gd name="connsiteY7" fmla="*/ 1 h 1410399"/>
                <a:gd name="connsiteX8" fmla="*/ 1181964 w 1181964"/>
                <a:gd name="connsiteY8" fmla="*/ 1 h 1410399"/>
                <a:gd name="connsiteX9" fmla="*/ 1181964 w 1181964"/>
                <a:gd name="connsiteY9" fmla="*/ 357928 h 1410399"/>
                <a:gd name="connsiteX10" fmla="*/ 1158476 w 1181964"/>
                <a:gd name="connsiteY10" fmla="*/ 355560 h 1410399"/>
                <a:gd name="connsiteX11" fmla="*/ 906449 w 1181964"/>
                <a:gd name="connsiteY11" fmla="*/ 607587 h 1410399"/>
                <a:gd name="connsiteX12" fmla="*/ 1158476 w 1181964"/>
                <a:gd name="connsiteY12" fmla="*/ 859614 h 1410399"/>
                <a:gd name="connsiteX13" fmla="*/ 1181964 w 1181964"/>
                <a:gd name="connsiteY13" fmla="*/ 857246 h 1410399"/>
                <a:gd name="connsiteX14" fmla="*/ 1181964 w 1181964"/>
                <a:gd name="connsiteY14" fmla="*/ 1150844 h 1410399"/>
                <a:gd name="connsiteX15" fmla="*/ 967552 w 1181964"/>
                <a:gd name="connsiteY15" fmla="*/ 1150844 h 1410399"/>
                <a:gd name="connsiteX16" fmla="*/ 968311 w 1181964"/>
                <a:gd name="connsiteY16" fmla="*/ 1158372 h 1410399"/>
                <a:gd name="connsiteX17" fmla="*/ 716284 w 1181964"/>
                <a:gd name="connsiteY17" fmla="*/ 1410399 h 1410399"/>
                <a:gd name="connsiteX18" fmla="*/ 464257 w 1181964"/>
                <a:gd name="connsiteY18" fmla="*/ 1158372 h 1410399"/>
                <a:gd name="connsiteX19" fmla="*/ 465016 w 1181964"/>
                <a:gd name="connsiteY19" fmla="*/ 1150844 h 1410399"/>
                <a:gd name="connsiteX20" fmla="*/ 267456 w 1181964"/>
                <a:gd name="connsiteY20" fmla="*/ 1150844 h 1410399"/>
                <a:gd name="connsiteX21" fmla="*/ 267456 w 1181964"/>
                <a:gd name="connsiteY21" fmla="*/ 858059 h 1410399"/>
                <a:gd name="connsiteX22" fmla="*/ 252027 w 1181964"/>
                <a:gd name="connsiteY22" fmla="*/ 859614 h 1410399"/>
                <a:gd name="connsiteX23" fmla="*/ 0 w 1181964"/>
                <a:gd name="connsiteY23" fmla="*/ 607587 h 1410399"/>
                <a:gd name="connsiteX24" fmla="*/ 252027 w 1181964"/>
                <a:gd name="connsiteY24" fmla="*/ 355560 h 1410399"/>
                <a:gd name="connsiteX25" fmla="*/ 267456 w 1181964"/>
                <a:gd name="connsiteY25" fmla="*/ 357116 h 14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1964" h="1410399">
                  <a:moveTo>
                    <a:pt x="267456" y="0"/>
                  </a:moveTo>
                  <a:lnTo>
                    <a:pt x="269628" y="0"/>
                  </a:lnTo>
                  <a:lnTo>
                    <a:pt x="269628" y="1"/>
                  </a:lnTo>
                  <a:lnTo>
                    <a:pt x="453558" y="1"/>
                  </a:lnTo>
                  <a:lnTo>
                    <a:pt x="453226" y="3288"/>
                  </a:lnTo>
                  <a:cubicBezTo>
                    <a:pt x="453226" y="142479"/>
                    <a:pt x="566062" y="255315"/>
                    <a:pt x="705253" y="255315"/>
                  </a:cubicBezTo>
                  <a:cubicBezTo>
                    <a:pt x="844444" y="255315"/>
                    <a:pt x="957280" y="142479"/>
                    <a:pt x="957280" y="3288"/>
                  </a:cubicBezTo>
                  <a:lnTo>
                    <a:pt x="956949" y="1"/>
                  </a:lnTo>
                  <a:lnTo>
                    <a:pt x="1181964" y="1"/>
                  </a:lnTo>
                  <a:lnTo>
                    <a:pt x="1181964" y="357928"/>
                  </a:lnTo>
                  <a:lnTo>
                    <a:pt x="1158476" y="355560"/>
                  </a:lnTo>
                  <a:cubicBezTo>
                    <a:pt x="1019285" y="355560"/>
                    <a:pt x="906449" y="468396"/>
                    <a:pt x="906449" y="607587"/>
                  </a:cubicBezTo>
                  <a:cubicBezTo>
                    <a:pt x="906449" y="746778"/>
                    <a:pt x="1019285" y="859614"/>
                    <a:pt x="1158476" y="859614"/>
                  </a:cubicBezTo>
                  <a:lnTo>
                    <a:pt x="1181964" y="857246"/>
                  </a:lnTo>
                  <a:lnTo>
                    <a:pt x="1181964" y="1150844"/>
                  </a:lnTo>
                  <a:lnTo>
                    <a:pt x="967552" y="1150844"/>
                  </a:lnTo>
                  <a:lnTo>
                    <a:pt x="968311" y="1158372"/>
                  </a:lnTo>
                  <a:cubicBezTo>
                    <a:pt x="968311" y="1297563"/>
                    <a:pt x="855475" y="1410399"/>
                    <a:pt x="716284" y="1410399"/>
                  </a:cubicBezTo>
                  <a:cubicBezTo>
                    <a:pt x="577093" y="1410399"/>
                    <a:pt x="464257" y="1297563"/>
                    <a:pt x="464257" y="1158372"/>
                  </a:cubicBezTo>
                  <a:lnTo>
                    <a:pt x="465016" y="1150844"/>
                  </a:lnTo>
                  <a:lnTo>
                    <a:pt x="267456" y="1150844"/>
                  </a:lnTo>
                  <a:lnTo>
                    <a:pt x="267456" y="858059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67456" y="3571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0595FDAE-3796-4A69-B4C9-E51E6B926041}"/>
                </a:ext>
              </a:extLst>
            </p:cNvPr>
            <p:cNvSpPr/>
            <p:nvPr/>
          </p:nvSpPr>
          <p:spPr>
            <a:xfrm>
              <a:off x="1579023" y="5456883"/>
              <a:ext cx="1410503" cy="1395345"/>
            </a:xfrm>
            <a:custGeom>
              <a:avLst/>
              <a:gdLst>
                <a:gd name="connsiteX0" fmla="*/ 689351 w 1410503"/>
                <a:gd name="connsiteY0" fmla="*/ 0 h 1395345"/>
                <a:gd name="connsiteX1" fmla="*/ 936258 w 1410503"/>
                <a:gd name="connsiteY1" fmla="*/ 201234 h 1395345"/>
                <a:gd name="connsiteX2" fmla="*/ 940619 w 1410503"/>
                <a:gd name="connsiteY2" fmla="*/ 244501 h 1395345"/>
                <a:gd name="connsiteX3" fmla="*/ 1164503 w 1410503"/>
                <a:gd name="connsiteY3" fmla="*/ 244501 h 1395345"/>
                <a:gd name="connsiteX4" fmla="*/ 1164503 w 1410503"/>
                <a:gd name="connsiteY4" fmla="*/ 604907 h 1395345"/>
                <a:gd name="connsiteX5" fmla="*/ 1209268 w 1410503"/>
                <a:gd name="connsiteY5" fmla="*/ 609420 h 1395345"/>
                <a:gd name="connsiteX6" fmla="*/ 1410503 w 1410503"/>
                <a:gd name="connsiteY6" fmla="*/ 856326 h 1395345"/>
                <a:gd name="connsiteX7" fmla="*/ 1209268 w 1410503"/>
                <a:gd name="connsiteY7" fmla="*/ 1103233 h 1395345"/>
                <a:gd name="connsiteX8" fmla="*/ 1164503 w 1410503"/>
                <a:gd name="connsiteY8" fmla="*/ 1107746 h 1395345"/>
                <a:gd name="connsiteX9" fmla="*/ 1164503 w 1410503"/>
                <a:gd name="connsiteY9" fmla="*/ 1395345 h 1395345"/>
                <a:gd name="connsiteX10" fmla="*/ 249995 w 1410503"/>
                <a:gd name="connsiteY10" fmla="*/ 1395345 h 1395345"/>
                <a:gd name="connsiteX11" fmla="*/ 249995 w 1410503"/>
                <a:gd name="connsiteY11" fmla="*/ 1108148 h 1395345"/>
                <a:gd name="connsiteX12" fmla="*/ 201235 w 1410503"/>
                <a:gd name="connsiteY12" fmla="*/ 1103233 h 1395345"/>
                <a:gd name="connsiteX13" fmla="*/ 0 w 1410503"/>
                <a:gd name="connsiteY13" fmla="*/ 856326 h 1395345"/>
                <a:gd name="connsiteX14" fmla="*/ 201235 w 1410503"/>
                <a:gd name="connsiteY14" fmla="*/ 609420 h 1395345"/>
                <a:gd name="connsiteX15" fmla="*/ 249995 w 1410503"/>
                <a:gd name="connsiteY15" fmla="*/ 604504 h 1395345"/>
                <a:gd name="connsiteX16" fmla="*/ 249995 w 1410503"/>
                <a:gd name="connsiteY16" fmla="*/ 244501 h 1395345"/>
                <a:gd name="connsiteX17" fmla="*/ 438083 w 1410503"/>
                <a:gd name="connsiteY17" fmla="*/ 244501 h 1395345"/>
                <a:gd name="connsiteX18" fmla="*/ 442444 w 1410503"/>
                <a:gd name="connsiteY18" fmla="*/ 201234 h 1395345"/>
                <a:gd name="connsiteX19" fmla="*/ 689351 w 1410503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0503" h="1395345">
                  <a:moveTo>
                    <a:pt x="689351" y="0"/>
                  </a:moveTo>
                  <a:cubicBezTo>
                    <a:pt x="811143" y="0"/>
                    <a:pt x="912757" y="86390"/>
                    <a:pt x="936258" y="201234"/>
                  </a:cubicBezTo>
                  <a:lnTo>
                    <a:pt x="940619" y="244501"/>
                  </a:lnTo>
                  <a:lnTo>
                    <a:pt x="1164503" y="244501"/>
                  </a:lnTo>
                  <a:lnTo>
                    <a:pt x="1164503" y="604907"/>
                  </a:lnTo>
                  <a:lnTo>
                    <a:pt x="1209268" y="609420"/>
                  </a:lnTo>
                  <a:cubicBezTo>
                    <a:pt x="1324113" y="632920"/>
                    <a:pt x="1410503" y="734534"/>
                    <a:pt x="1410503" y="856326"/>
                  </a:cubicBezTo>
                  <a:cubicBezTo>
                    <a:pt x="1410503" y="978118"/>
                    <a:pt x="1324113" y="1079732"/>
                    <a:pt x="1209268" y="1103233"/>
                  </a:cubicBezTo>
                  <a:lnTo>
                    <a:pt x="1164503" y="1107746"/>
                  </a:lnTo>
                  <a:lnTo>
                    <a:pt x="1164503" y="1395345"/>
                  </a:lnTo>
                  <a:lnTo>
                    <a:pt x="249995" y="1395345"/>
                  </a:lnTo>
                  <a:lnTo>
                    <a:pt x="249995" y="1108148"/>
                  </a:lnTo>
                  <a:lnTo>
                    <a:pt x="201235" y="1103233"/>
                  </a:lnTo>
                  <a:cubicBezTo>
                    <a:pt x="86390" y="1079732"/>
                    <a:pt x="0" y="978118"/>
                    <a:pt x="0" y="856326"/>
                  </a:cubicBezTo>
                  <a:cubicBezTo>
                    <a:pt x="0" y="734534"/>
                    <a:pt x="86390" y="632920"/>
                    <a:pt x="201235" y="609420"/>
                  </a:cubicBezTo>
                  <a:lnTo>
                    <a:pt x="249995" y="604504"/>
                  </a:lnTo>
                  <a:lnTo>
                    <a:pt x="249995" y="244501"/>
                  </a:lnTo>
                  <a:lnTo>
                    <a:pt x="438083" y="244501"/>
                  </a:lnTo>
                  <a:lnTo>
                    <a:pt x="442444" y="201234"/>
                  </a:lnTo>
                  <a:cubicBezTo>
                    <a:pt x="465945" y="86390"/>
                    <a:pt x="567559" y="0"/>
                    <a:pt x="6893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A56002A-D232-4F9D-937A-6DF06D59282E}"/>
                </a:ext>
              </a:extLst>
            </p:cNvPr>
            <p:cNvSpPr/>
            <p:nvPr/>
          </p:nvSpPr>
          <p:spPr>
            <a:xfrm>
              <a:off x="6401561" y="5456883"/>
              <a:ext cx="914507" cy="1395345"/>
            </a:xfrm>
            <a:custGeom>
              <a:avLst/>
              <a:gdLst>
                <a:gd name="connsiteX0" fmla="*/ 465814 w 914507"/>
                <a:gd name="connsiteY0" fmla="*/ 0 h 1395345"/>
                <a:gd name="connsiteX1" fmla="*/ 712721 w 914507"/>
                <a:gd name="connsiteY1" fmla="*/ 201235 h 1395345"/>
                <a:gd name="connsiteX2" fmla="*/ 717083 w 914507"/>
                <a:gd name="connsiteY2" fmla="*/ 244501 h 1395345"/>
                <a:gd name="connsiteX3" fmla="*/ 912335 w 914507"/>
                <a:gd name="connsiteY3" fmla="*/ 244501 h 1395345"/>
                <a:gd name="connsiteX4" fmla="*/ 912335 w 914507"/>
                <a:gd name="connsiteY4" fmla="*/ 604742 h 1395345"/>
                <a:gd name="connsiteX5" fmla="*/ 907938 w 914507"/>
                <a:gd name="connsiteY5" fmla="*/ 604298 h 1395345"/>
                <a:gd name="connsiteX6" fmla="*/ 655911 w 914507"/>
                <a:gd name="connsiteY6" fmla="*/ 856325 h 1395345"/>
                <a:gd name="connsiteX7" fmla="*/ 907938 w 914507"/>
                <a:gd name="connsiteY7" fmla="*/ 1108352 h 1395345"/>
                <a:gd name="connsiteX8" fmla="*/ 912335 w 914507"/>
                <a:gd name="connsiteY8" fmla="*/ 1107909 h 1395345"/>
                <a:gd name="connsiteX9" fmla="*/ 912335 w 914507"/>
                <a:gd name="connsiteY9" fmla="*/ 1395343 h 1395345"/>
                <a:gd name="connsiteX10" fmla="*/ 914507 w 914507"/>
                <a:gd name="connsiteY10" fmla="*/ 1395343 h 1395345"/>
                <a:gd name="connsiteX11" fmla="*/ 914507 w 914507"/>
                <a:gd name="connsiteY11" fmla="*/ 1395345 h 1395345"/>
                <a:gd name="connsiteX12" fmla="*/ 0 w 914507"/>
                <a:gd name="connsiteY12" fmla="*/ 1395345 h 1395345"/>
                <a:gd name="connsiteX13" fmla="*/ 0 w 914507"/>
                <a:gd name="connsiteY13" fmla="*/ 1107401 h 1395345"/>
                <a:gd name="connsiteX14" fmla="*/ 9442 w 914507"/>
                <a:gd name="connsiteY14" fmla="*/ 1108353 h 1395345"/>
                <a:gd name="connsiteX15" fmla="*/ 261469 w 914507"/>
                <a:gd name="connsiteY15" fmla="*/ 856326 h 1395345"/>
                <a:gd name="connsiteX16" fmla="*/ 9442 w 914507"/>
                <a:gd name="connsiteY16" fmla="*/ 604299 h 1395345"/>
                <a:gd name="connsiteX17" fmla="*/ 0 w 914507"/>
                <a:gd name="connsiteY17" fmla="*/ 605251 h 1395345"/>
                <a:gd name="connsiteX18" fmla="*/ 0 w 914507"/>
                <a:gd name="connsiteY18" fmla="*/ 244501 h 1395345"/>
                <a:gd name="connsiteX19" fmla="*/ 214546 w 914507"/>
                <a:gd name="connsiteY19" fmla="*/ 244501 h 1395345"/>
                <a:gd name="connsiteX20" fmla="*/ 218908 w 914507"/>
                <a:gd name="connsiteY20" fmla="*/ 201235 h 1395345"/>
                <a:gd name="connsiteX21" fmla="*/ 465814 w 914507"/>
                <a:gd name="connsiteY21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7" h="1395345">
                  <a:moveTo>
                    <a:pt x="465814" y="0"/>
                  </a:moveTo>
                  <a:cubicBezTo>
                    <a:pt x="587606" y="0"/>
                    <a:pt x="689220" y="86390"/>
                    <a:pt x="712721" y="201235"/>
                  </a:cubicBezTo>
                  <a:lnTo>
                    <a:pt x="717083" y="244501"/>
                  </a:lnTo>
                  <a:lnTo>
                    <a:pt x="912335" y="244501"/>
                  </a:lnTo>
                  <a:lnTo>
                    <a:pt x="912335" y="604742"/>
                  </a:lnTo>
                  <a:lnTo>
                    <a:pt x="907938" y="604298"/>
                  </a:lnTo>
                  <a:cubicBezTo>
                    <a:pt x="768747" y="604298"/>
                    <a:pt x="655911" y="717134"/>
                    <a:pt x="655911" y="856325"/>
                  </a:cubicBezTo>
                  <a:cubicBezTo>
                    <a:pt x="655911" y="995516"/>
                    <a:pt x="768747" y="1108352"/>
                    <a:pt x="907938" y="1108352"/>
                  </a:cubicBezTo>
                  <a:lnTo>
                    <a:pt x="912335" y="1107909"/>
                  </a:lnTo>
                  <a:lnTo>
                    <a:pt x="912335" y="1395343"/>
                  </a:lnTo>
                  <a:lnTo>
                    <a:pt x="914507" y="1395343"/>
                  </a:lnTo>
                  <a:lnTo>
                    <a:pt x="914507" y="1395345"/>
                  </a:lnTo>
                  <a:lnTo>
                    <a:pt x="0" y="1395345"/>
                  </a:lnTo>
                  <a:lnTo>
                    <a:pt x="0" y="1107401"/>
                  </a:lnTo>
                  <a:lnTo>
                    <a:pt x="9442" y="1108353"/>
                  </a:lnTo>
                  <a:cubicBezTo>
                    <a:pt x="148633" y="1108353"/>
                    <a:pt x="261469" y="995517"/>
                    <a:pt x="261469" y="856326"/>
                  </a:cubicBezTo>
                  <a:cubicBezTo>
                    <a:pt x="261469" y="717135"/>
                    <a:pt x="148633" y="604299"/>
                    <a:pt x="9442" y="604299"/>
                  </a:cubicBezTo>
                  <a:lnTo>
                    <a:pt x="0" y="605251"/>
                  </a:lnTo>
                  <a:lnTo>
                    <a:pt x="0" y="244501"/>
                  </a:lnTo>
                  <a:lnTo>
                    <a:pt x="214546" y="244501"/>
                  </a:lnTo>
                  <a:lnTo>
                    <a:pt x="218908" y="201235"/>
                  </a:lnTo>
                  <a:cubicBezTo>
                    <a:pt x="242408" y="86390"/>
                    <a:pt x="344022" y="0"/>
                    <a:pt x="46581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7421480-81C2-4EB4-80B1-D17468CD02D9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881DA6A7-41EF-4B78-99E9-263FDDB496E7}"/>
                </a:ext>
              </a:extLst>
            </p:cNvPr>
            <p:cNvSpPr/>
            <p:nvPr/>
          </p:nvSpPr>
          <p:spPr>
            <a:xfrm>
              <a:off x="-1" y="5701383"/>
              <a:ext cx="1160726" cy="1150844"/>
            </a:xfrm>
            <a:custGeom>
              <a:avLst/>
              <a:gdLst>
                <a:gd name="connsiteX0" fmla="*/ 0 w 1160726"/>
                <a:gd name="connsiteY0" fmla="*/ 0 h 1150844"/>
                <a:gd name="connsiteX1" fmla="*/ 207355 w 1160726"/>
                <a:gd name="connsiteY1" fmla="*/ 0 h 1150844"/>
                <a:gd name="connsiteX2" fmla="*/ 206596 w 1160726"/>
                <a:gd name="connsiteY2" fmla="*/ 7525 h 1150844"/>
                <a:gd name="connsiteX3" fmla="*/ 458623 w 1160726"/>
                <a:gd name="connsiteY3" fmla="*/ 259552 h 1150844"/>
                <a:gd name="connsiteX4" fmla="*/ 710650 w 1160726"/>
                <a:gd name="connsiteY4" fmla="*/ 7525 h 1150844"/>
                <a:gd name="connsiteX5" fmla="*/ 709891 w 1160726"/>
                <a:gd name="connsiteY5" fmla="*/ 0 h 1150844"/>
                <a:gd name="connsiteX6" fmla="*/ 914508 w 1160726"/>
                <a:gd name="connsiteY6" fmla="*/ 0 h 1150844"/>
                <a:gd name="connsiteX7" fmla="*/ 914508 w 1160726"/>
                <a:gd name="connsiteY7" fmla="*/ 360384 h 1150844"/>
                <a:gd name="connsiteX8" fmla="*/ 959491 w 1160726"/>
                <a:gd name="connsiteY8" fmla="*/ 364919 h 1150844"/>
                <a:gd name="connsiteX9" fmla="*/ 1160726 w 1160726"/>
                <a:gd name="connsiteY9" fmla="*/ 611825 h 1150844"/>
                <a:gd name="connsiteX10" fmla="*/ 959491 w 1160726"/>
                <a:gd name="connsiteY10" fmla="*/ 858732 h 1150844"/>
                <a:gd name="connsiteX11" fmla="*/ 914508 w 1160726"/>
                <a:gd name="connsiteY11" fmla="*/ 863267 h 1150844"/>
                <a:gd name="connsiteX12" fmla="*/ 914508 w 1160726"/>
                <a:gd name="connsiteY12" fmla="*/ 1150844 h 1150844"/>
                <a:gd name="connsiteX13" fmla="*/ 0 w 1160726"/>
                <a:gd name="connsiteY13" fmla="*/ 1150844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726" h="1150844">
                  <a:moveTo>
                    <a:pt x="0" y="0"/>
                  </a:moveTo>
                  <a:lnTo>
                    <a:pt x="207355" y="0"/>
                  </a:lnTo>
                  <a:lnTo>
                    <a:pt x="206596" y="7525"/>
                  </a:lnTo>
                  <a:cubicBezTo>
                    <a:pt x="206596" y="146716"/>
                    <a:pt x="319432" y="259552"/>
                    <a:pt x="458623" y="259552"/>
                  </a:cubicBezTo>
                  <a:cubicBezTo>
                    <a:pt x="597814" y="259552"/>
                    <a:pt x="710650" y="146716"/>
                    <a:pt x="710650" y="7525"/>
                  </a:cubicBezTo>
                  <a:lnTo>
                    <a:pt x="709891" y="0"/>
                  </a:lnTo>
                  <a:lnTo>
                    <a:pt x="914508" y="0"/>
                  </a:lnTo>
                  <a:lnTo>
                    <a:pt x="914508" y="360384"/>
                  </a:lnTo>
                  <a:lnTo>
                    <a:pt x="959491" y="364919"/>
                  </a:lnTo>
                  <a:cubicBezTo>
                    <a:pt x="1074336" y="388419"/>
                    <a:pt x="1160726" y="490033"/>
                    <a:pt x="1160726" y="611825"/>
                  </a:cubicBezTo>
                  <a:cubicBezTo>
                    <a:pt x="1160726" y="733617"/>
                    <a:pt x="1074336" y="835231"/>
                    <a:pt x="959491" y="858732"/>
                  </a:cubicBezTo>
                  <a:lnTo>
                    <a:pt x="914508" y="863267"/>
                  </a:lnTo>
                  <a:lnTo>
                    <a:pt x="914508" y="1150844"/>
                  </a:lnTo>
                  <a:lnTo>
                    <a:pt x="0" y="11508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0BE078D-CAA7-441B-86D8-AF4836AA07AC}"/>
                </a:ext>
              </a:extLst>
            </p:cNvPr>
            <p:cNvSpPr/>
            <p:nvPr/>
          </p:nvSpPr>
          <p:spPr>
            <a:xfrm>
              <a:off x="1584996" y="-2"/>
              <a:ext cx="1410504" cy="1150844"/>
            </a:xfrm>
            <a:custGeom>
              <a:avLst/>
              <a:gdLst>
                <a:gd name="connsiteX0" fmla="*/ 245106 w 1410504"/>
                <a:gd name="connsiteY0" fmla="*/ 0 h 1150844"/>
                <a:gd name="connsiteX1" fmla="*/ 1159614 w 1410504"/>
                <a:gd name="connsiteY1" fmla="*/ 0 h 1150844"/>
                <a:gd name="connsiteX2" fmla="*/ 1159614 w 1410504"/>
                <a:gd name="connsiteY2" fmla="*/ 329523 h 1150844"/>
                <a:gd name="connsiteX3" fmla="*/ 1209269 w 1410504"/>
                <a:gd name="connsiteY3" fmla="*/ 334528 h 1150844"/>
                <a:gd name="connsiteX4" fmla="*/ 1410504 w 1410504"/>
                <a:gd name="connsiteY4" fmla="*/ 581435 h 1150844"/>
                <a:gd name="connsiteX5" fmla="*/ 1209269 w 1410504"/>
                <a:gd name="connsiteY5" fmla="*/ 828342 h 1150844"/>
                <a:gd name="connsiteX6" fmla="*/ 1159614 w 1410504"/>
                <a:gd name="connsiteY6" fmla="*/ 833347 h 1150844"/>
                <a:gd name="connsiteX7" fmla="*/ 1159614 w 1410504"/>
                <a:gd name="connsiteY7" fmla="*/ 1150844 h 1150844"/>
                <a:gd name="connsiteX8" fmla="*/ 941379 w 1410504"/>
                <a:gd name="connsiteY8" fmla="*/ 1150844 h 1150844"/>
                <a:gd name="connsiteX9" fmla="*/ 689352 w 1410504"/>
                <a:gd name="connsiteY9" fmla="*/ 898817 h 1150844"/>
                <a:gd name="connsiteX10" fmla="*/ 437325 w 1410504"/>
                <a:gd name="connsiteY10" fmla="*/ 1150844 h 1150844"/>
                <a:gd name="connsiteX11" fmla="*/ 245106 w 1410504"/>
                <a:gd name="connsiteY11" fmla="*/ 1150844 h 1150844"/>
                <a:gd name="connsiteX12" fmla="*/ 245106 w 1410504"/>
                <a:gd name="connsiteY12" fmla="*/ 832763 h 1150844"/>
                <a:gd name="connsiteX13" fmla="*/ 201235 w 1410504"/>
                <a:gd name="connsiteY13" fmla="*/ 828341 h 1150844"/>
                <a:gd name="connsiteX14" fmla="*/ 0 w 1410504"/>
                <a:gd name="connsiteY14" fmla="*/ 581434 h 1150844"/>
                <a:gd name="connsiteX15" fmla="*/ 201235 w 1410504"/>
                <a:gd name="connsiteY15" fmla="*/ 334527 h 1150844"/>
                <a:gd name="connsiteX16" fmla="*/ 245106 w 1410504"/>
                <a:gd name="connsiteY16" fmla="*/ 330105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504" h="1150844">
                  <a:moveTo>
                    <a:pt x="245106" y="0"/>
                  </a:moveTo>
                  <a:lnTo>
                    <a:pt x="1159614" y="0"/>
                  </a:lnTo>
                  <a:lnTo>
                    <a:pt x="1159614" y="329523"/>
                  </a:lnTo>
                  <a:lnTo>
                    <a:pt x="1209269" y="334528"/>
                  </a:lnTo>
                  <a:cubicBezTo>
                    <a:pt x="1324114" y="358029"/>
                    <a:pt x="1410504" y="459643"/>
                    <a:pt x="1410504" y="581435"/>
                  </a:cubicBezTo>
                  <a:cubicBezTo>
                    <a:pt x="1410504" y="703227"/>
                    <a:pt x="1324114" y="804841"/>
                    <a:pt x="1209269" y="828342"/>
                  </a:cubicBezTo>
                  <a:lnTo>
                    <a:pt x="1159614" y="833347"/>
                  </a:lnTo>
                  <a:lnTo>
                    <a:pt x="1159614" y="1150844"/>
                  </a:lnTo>
                  <a:lnTo>
                    <a:pt x="941379" y="1150844"/>
                  </a:lnTo>
                  <a:cubicBezTo>
                    <a:pt x="941379" y="1011653"/>
                    <a:pt x="828543" y="898817"/>
                    <a:pt x="689352" y="898817"/>
                  </a:cubicBezTo>
                  <a:cubicBezTo>
                    <a:pt x="550161" y="898817"/>
                    <a:pt x="437325" y="1011653"/>
                    <a:pt x="437325" y="1150844"/>
                  </a:cubicBezTo>
                  <a:lnTo>
                    <a:pt x="245106" y="1150844"/>
                  </a:lnTo>
                  <a:lnTo>
                    <a:pt x="245106" y="832763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45106" y="3301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58F0B1F-8EEE-4FBF-B782-B1D6E66B2191}"/>
                </a:ext>
              </a:extLst>
            </p:cNvPr>
            <p:cNvSpPr/>
            <p:nvPr/>
          </p:nvSpPr>
          <p:spPr>
            <a:xfrm>
              <a:off x="915595" y="898815"/>
              <a:ext cx="1173456" cy="1628479"/>
            </a:xfrm>
            <a:custGeom>
              <a:avLst/>
              <a:gdLst>
                <a:gd name="connsiteX0" fmla="*/ 463403 w 1173456"/>
                <a:gd name="connsiteY0" fmla="*/ 0 h 1628479"/>
                <a:gd name="connsiteX1" fmla="*/ 715430 w 1173456"/>
                <a:gd name="connsiteY1" fmla="*/ 252027 h 1628479"/>
                <a:gd name="connsiteX2" fmla="*/ 715430 w 1173456"/>
                <a:gd name="connsiteY2" fmla="*/ 252028 h 1628479"/>
                <a:gd name="connsiteX3" fmla="*/ 914508 w 1173456"/>
                <a:gd name="connsiteY3" fmla="*/ 252028 h 1628479"/>
                <a:gd name="connsiteX4" fmla="*/ 914508 w 1173456"/>
                <a:gd name="connsiteY4" fmla="*/ 604997 h 1628479"/>
                <a:gd name="connsiteX5" fmla="*/ 921429 w 1173456"/>
                <a:gd name="connsiteY5" fmla="*/ 604299 h 1628479"/>
                <a:gd name="connsiteX6" fmla="*/ 1173456 w 1173456"/>
                <a:gd name="connsiteY6" fmla="*/ 856326 h 1628479"/>
                <a:gd name="connsiteX7" fmla="*/ 921429 w 1173456"/>
                <a:gd name="connsiteY7" fmla="*/ 1108353 h 1628479"/>
                <a:gd name="connsiteX8" fmla="*/ 914508 w 1173456"/>
                <a:gd name="connsiteY8" fmla="*/ 1107655 h 1628479"/>
                <a:gd name="connsiteX9" fmla="*/ 914508 w 1173456"/>
                <a:gd name="connsiteY9" fmla="*/ 1402872 h 1628479"/>
                <a:gd name="connsiteX10" fmla="*/ 712767 w 1173456"/>
                <a:gd name="connsiteY10" fmla="*/ 1402872 h 1628479"/>
                <a:gd name="connsiteX11" fmla="*/ 710310 w 1173456"/>
                <a:gd name="connsiteY11" fmla="*/ 1427244 h 1628479"/>
                <a:gd name="connsiteX12" fmla="*/ 463403 w 1173456"/>
                <a:gd name="connsiteY12" fmla="*/ 1628479 h 1628479"/>
                <a:gd name="connsiteX13" fmla="*/ 216496 w 1173456"/>
                <a:gd name="connsiteY13" fmla="*/ 1427244 h 1628479"/>
                <a:gd name="connsiteX14" fmla="*/ 214039 w 1173456"/>
                <a:gd name="connsiteY14" fmla="*/ 1402872 h 1628479"/>
                <a:gd name="connsiteX15" fmla="*/ 0 w 1173456"/>
                <a:gd name="connsiteY15" fmla="*/ 1402872 h 1628479"/>
                <a:gd name="connsiteX16" fmla="*/ 0 w 1173456"/>
                <a:gd name="connsiteY16" fmla="*/ 1108260 h 1628479"/>
                <a:gd name="connsiteX17" fmla="*/ 49870 w 1173456"/>
                <a:gd name="connsiteY17" fmla="*/ 1103233 h 1628479"/>
                <a:gd name="connsiteX18" fmla="*/ 251105 w 1173456"/>
                <a:gd name="connsiteY18" fmla="*/ 856326 h 1628479"/>
                <a:gd name="connsiteX19" fmla="*/ 49870 w 1173456"/>
                <a:gd name="connsiteY19" fmla="*/ 609419 h 1628479"/>
                <a:gd name="connsiteX20" fmla="*/ 0 w 1173456"/>
                <a:gd name="connsiteY20" fmla="*/ 604392 h 1628479"/>
                <a:gd name="connsiteX21" fmla="*/ 0 w 1173456"/>
                <a:gd name="connsiteY21" fmla="*/ 252028 h 1628479"/>
                <a:gd name="connsiteX22" fmla="*/ 211376 w 1173456"/>
                <a:gd name="connsiteY22" fmla="*/ 252028 h 1628479"/>
                <a:gd name="connsiteX23" fmla="*/ 211376 w 1173456"/>
                <a:gd name="connsiteY23" fmla="*/ 252027 h 1628479"/>
                <a:gd name="connsiteX24" fmla="*/ 463403 w 1173456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456" h="1628479">
                  <a:moveTo>
                    <a:pt x="463403" y="0"/>
                  </a:moveTo>
                  <a:cubicBezTo>
                    <a:pt x="602594" y="0"/>
                    <a:pt x="715430" y="112836"/>
                    <a:pt x="715430" y="252027"/>
                  </a:cubicBezTo>
                  <a:lnTo>
                    <a:pt x="715430" y="252028"/>
                  </a:lnTo>
                  <a:lnTo>
                    <a:pt x="914508" y="252028"/>
                  </a:lnTo>
                  <a:lnTo>
                    <a:pt x="914508" y="604997"/>
                  </a:lnTo>
                  <a:lnTo>
                    <a:pt x="921429" y="604299"/>
                  </a:lnTo>
                  <a:cubicBezTo>
                    <a:pt x="1060620" y="604299"/>
                    <a:pt x="1173456" y="717135"/>
                    <a:pt x="1173456" y="856326"/>
                  </a:cubicBezTo>
                  <a:cubicBezTo>
                    <a:pt x="1173456" y="995517"/>
                    <a:pt x="1060620" y="1108353"/>
                    <a:pt x="921429" y="1108353"/>
                  </a:cubicBezTo>
                  <a:lnTo>
                    <a:pt x="914508" y="1107655"/>
                  </a:lnTo>
                  <a:lnTo>
                    <a:pt x="914508" y="1402872"/>
                  </a:lnTo>
                  <a:lnTo>
                    <a:pt x="712767" y="1402872"/>
                  </a:lnTo>
                  <a:lnTo>
                    <a:pt x="710310" y="1427244"/>
                  </a:lnTo>
                  <a:cubicBezTo>
                    <a:pt x="686809" y="1542089"/>
                    <a:pt x="585195" y="1628479"/>
                    <a:pt x="463403" y="1628479"/>
                  </a:cubicBezTo>
                  <a:cubicBezTo>
                    <a:pt x="341611" y="1628479"/>
                    <a:pt x="239997" y="1542089"/>
                    <a:pt x="216496" y="1427244"/>
                  </a:cubicBezTo>
                  <a:lnTo>
                    <a:pt x="214039" y="1402872"/>
                  </a:lnTo>
                  <a:lnTo>
                    <a:pt x="0" y="1402872"/>
                  </a:lnTo>
                  <a:lnTo>
                    <a:pt x="0" y="1108260"/>
                  </a:lnTo>
                  <a:lnTo>
                    <a:pt x="49870" y="1103233"/>
                  </a:lnTo>
                  <a:cubicBezTo>
                    <a:pt x="164715" y="1079732"/>
                    <a:pt x="251105" y="978118"/>
                    <a:pt x="251105" y="856326"/>
                  </a:cubicBezTo>
                  <a:cubicBezTo>
                    <a:pt x="251105" y="734534"/>
                    <a:pt x="164715" y="632920"/>
                    <a:pt x="49870" y="609419"/>
                  </a:cubicBezTo>
                  <a:lnTo>
                    <a:pt x="0" y="604392"/>
                  </a:lnTo>
                  <a:lnTo>
                    <a:pt x="0" y="252028"/>
                  </a:lnTo>
                  <a:lnTo>
                    <a:pt x="211376" y="252028"/>
                  </a:lnTo>
                  <a:lnTo>
                    <a:pt x="211376" y="252027"/>
                  </a:lnTo>
                  <a:cubicBezTo>
                    <a:pt x="211376" y="112836"/>
                    <a:pt x="324212" y="0"/>
                    <a:pt x="46340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807ABE1F-1792-4AA8-86D8-2FCDD4AF7592}"/>
                </a:ext>
              </a:extLst>
            </p:cNvPr>
            <p:cNvSpPr/>
            <p:nvPr/>
          </p:nvSpPr>
          <p:spPr>
            <a:xfrm>
              <a:off x="6402647" y="-2"/>
              <a:ext cx="912335" cy="1402870"/>
            </a:xfrm>
            <a:custGeom>
              <a:avLst/>
              <a:gdLst>
                <a:gd name="connsiteX0" fmla="*/ 0 w 912335"/>
                <a:gd name="connsiteY0" fmla="*/ 0 h 1402870"/>
                <a:gd name="connsiteX1" fmla="*/ 912335 w 912335"/>
                <a:gd name="connsiteY1" fmla="*/ 0 h 1402870"/>
                <a:gd name="connsiteX2" fmla="*/ 912335 w 912335"/>
                <a:gd name="connsiteY2" fmla="*/ 329458 h 1402870"/>
                <a:gd name="connsiteX3" fmla="*/ 862035 w 912335"/>
                <a:gd name="connsiteY3" fmla="*/ 334528 h 1402870"/>
                <a:gd name="connsiteX4" fmla="*/ 660800 w 912335"/>
                <a:gd name="connsiteY4" fmla="*/ 581435 h 1402870"/>
                <a:gd name="connsiteX5" fmla="*/ 862035 w 912335"/>
                <a:gd name="connsiteY5" fmla="*/ 828342 h 1402870"/>
                <a:gd name="connsiteX6" fmla="*/ 912335 w 912335"/>
                <a:gd name="connsiteY6" fmla="*/ 833412 h 1402870"/>
                <a:gd name="connsiteX7" fmla="*/ 912335 w 912335"/>
                <a:gd name="connsiteY7" fmla="*/ 1150844 h 1402870"/>
                <a:gd name="connsiteX8" fmla="*/ 722729 w 912335"/>
                <a:gd name="connsiteY8" fmla="*/ 1150844 h 1402870"/>
                <a:gd name="connsiteX9" fmla="*/ 717609 w 912335"/>
                <a:gd name="connsiteY9" fmla="*/ 1201635 h 1402870"/>
                <a:gd name="connsiteX10" fmla="*/ 470702 w 912335"/>
                <a:gd name="connsiteY10" fmla="*/ 1402870 h 1402870"/>
                <a:gd name="connsiteX11" fmla="*/ 223796 w 912335"/>
                <a:gd name="connsiteY11" fmla="*/ 1201635 h 1402870"/>
                <a:gd name="connsiteX12" fmla="*/ 218675 w 912335"/>
                <a:gd name="connsiteY12" fmla="*/ 1150844 h 1402870"/>
                <a:gd name="connsiteX13" fmla="*/ 0 w 912335"/>
                <a:gd name="connsiteY13" fmla="*/ 1150844 h 1402870"/>
                <a:gd name="connsiteX14" fmla="*/ 0 w 912335"/>
                <a:gd name="connsiteY14" fmla="*/ 832016 h 1402870"/>
                <a:gd name="connsiteX15" fmla="*/ 14330 w 912335"/>
                <a:gd name="connsiteY15" fmla="*/ 833461 h 1402870"/>
                <a:gd name="connsiteX16" fmla="*/ 266357 w 912335"/>
                <a:gd name="connsiteY16" fmla="*/ 581434 h 1402870"/>
                <a:gd name="connsiteX17" fmla="*/ 14330 w 912335"/>
                <a:gd name="connsiteY17" fmla="*/ 329407 h 1402870"/>
                <a:gd name="connsiteX18" fmla="*/ 0 w 912335"/>
                <a:gd name="connsiteY18" fmla="*/ 330852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335" h="1402870">
                  <a:moveTo>
                    <a:pt x="0" y="0"/>
                  </a:moveTo>
                  <a:lnTo>
                    <a:pt x="912335" y="0"/>
                  </a:lnTo>
                  <a:lnTo>
                    <a:pt x="912335" y="329458"/>
                  </a:lnTo>
                  <a:lnTo>
                    <a:pt x="862035" y="334528"/>
                  </a:lnTo>
                  <a:cubicBezTo>
                    <a:pt x="747190" y="358029"/>
                    <a:pt x="660800" y="459643"/>
                    <a:pt x="660800" y="581435"/>
                  </a:cubicBezTo>
                  <a:cubicBezTo>
                    <a:pt x="660800" y="703227"/>
                    <a:pt x="747190" y="804841"/>
                    <a:pt x="862035" y="828342"/>
                  </a:cubicBezTo>
                  <a:lnTo>
                    <a:pt x="912335" y="833412"/>
                  </a:lnTo>
                  <a:lnTo>
                    <a:pt x="912335" y="1150844"/>
                  </a:lnTo>
                  <a:lnTo>
                    <a:pt x="722729" y="1150844"/>
                  </a:lnTo>
                  <a:lnTo>
                    <a:pt x="717609" y="1201635"/>
                  </a:lnTo>
                  <a:cubicBezTo>
                    <a:pt x="694108" y="1316480"/>
                    <a:pt x="592494" y="1402870"/>
                    <a:pt x="470702" y="1402870"/>
                  </a:cubicBezTo>
                  <a:cubicBezTo>
                    <a:pt x="348910" y="1402870"/>
                    <a:pt x="247296" y="1316480"/>
                    <a:pt x="223796" y="1201635"/>
                  </a:cubicBezTo>
                  <a:lnTo>
                    <a:pt x="218675" y="1150844"/>
                  </a:lnTo>
                  <a:lnTo>
                    <a:pt x="0" y="1150844"/>
                  </a:lnTo>
                  <a:lnTo>
                    <a:pt x="0" y="832016"/>
                  </a:lnTo>
                  <a:lnTo>
                    <a:pt x="14330" y="833461"/>
                  </a:lnTo>
                  <a:cubicBezTo>
                    <a:pt x="153521" y="833461"/>
                    <a:pt x="266357" y="720625"/>
                    <a:pt x="266357" y="581434"/>
                  </a:cubicBezTo>
                  <a:cubicBezTo>
                    <a:pt x="266357" y="442243"/>
                    <a:pt x="153521" y="329407"/>
                    <a:pt x="14330" y="329407"/>
                  </a:cubicBezTo>
                  <a:lnTo>
                    <a:pt x="0" y="3308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3F9A9B4D-03B3-4017-B1AE-AAF036F0FB99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8A14C8A-69D8-4CDE-B680-828A71E3E1DA}"/>
                </a:ext>
              </a:extLst>
            </p:cNvPr>
            <p:cNvSpPr/>
            <p:nvPr/>
          </p:nvSpPr>
          <p:spPr>
            <a:xfrm>
              <a:off x="7063447" y="1150842"/>
              <a:ext cx="1166043" cy="1376452"/>
            </a:xfrm>
            <a:custGeom>
              <a:avLst/>
              <a:gdLst>
                <a:gd name="connsiteX0" fmla="*/ 251535 w 1166043"/>
                <a:gd name="connsiteY0" fmla="*/ 0 h 1376452"/>
                <a:gd name="connsiteX1" fmla="*/ 453224 w 1166043"/>
                <a:gd name="connsiteY1" fmla="*/ 0 h 1376452"/>
                <a:gd name="connsiteX2" fmla="*/ 705251 w 1166043"/>
                <a:gd name="connsiteY2" fmla="*/ 252027 h 1376452"/>
                <a:gd name="connsiteX3" fmla="*/ 957278 w 1166043"/>
                <a:gd name="connsiteY3" fmla="*/ 0 h 1376452"/>
                <a:gd name="connsiteX4" fmla="*/ 1166042 w 1166043"/>
                <a:gd name="connsiteY4" fmla="*/ 0 h 1376452"/>
                <a:gd name="connsiteX5" fmla="*/ 1166043 w 1166043"/>
                <a:gd name="connsiteY5" fmla="*/ 0 h 1376452"/>
                <a:gd name="connsiteX6" fmla="*/ 1166043 w 1166043"/>
                <a:gd name="connsiteY6" fmla="*/ 353035 h 1376452"/>
                <a:gd name="connsiteX7" fmla="*/ 1158475 w 1166043"/>
                <a:gd name="connsiteY7" fmla="*/ 352272 h 1376452"/>
                <a:gd name="connsiteX8" fmla="*/ 906448 w 1166043"/>
                <a:gd name="connsiteY8" fmla="*/ 604299 h 1376452"/>
                <a:gd name="connsiteX9" fmla="*/ 1158475 w 1166043"/>
                <a:gd name="connsiteY9" fmla="*/ 856326 h 1376452"/>
                <a:gd name="connsiteX10" fmla="*/ 1166043 w 1166043"/>
                <a:gd name="connsiteY10" fmla="*/ 855563 h 1376452"/>
                <a:gd name="connsiteX11" fmla="*/ 1166043 w 1166043"/>
                <a:gd name="connsiteY11" fmla="*/ 1098009 h 1376452"/>
                <a:gd name="connsiteX12" fmla="*/ 1164958 w 1166043"/>
                <a:gd name="connsiteY12" fmla="*/ 1098009 h 1376452"/>
                <a:gd name="connsiteX13" fmla="*/ 1164958 w 1166043"/>
                <a:gd name="connsiteY13" fmla="*/ 1150844 h 1376452"/>
                <a:gd name="connsiteX14" fmla="*/ 954616 w 1166043"/>
                <a:gd name="connsiteY14" fmla="*/ 1150844 h 1376452"/>
                <a:gd name="connsiteX15" fmla="*/ 952159 w 1166043"/>
                <a:gd name="connsiteY15" fmla="*/ 1175217 h 1376452"/>
                <a:gd name="connsiteX16" fmla="*/ 705252 w 1166043"/>
                <a:gd name="connsiteY16" fmla="*/ 1376452 h 1376452"/>
                <a:gd name="connsiteX17" fmla="*/ 458346 w 1166043"/>
                <a:gd name="connsiteY17" fmla="*/ 1175217 h 1376452"/>
                <a:gd name="connsiteX18" fmla="*/ 455889 w 1166043"/>
                <a:gd name="connsiteY18" fmla="*/ 1150844 h 1376452"/>
                <a:gd name="connsiteX19" fmla="*/ 251535 w 1166043"/>
                <a:gd name="connsiteY19" fmla="*/ 1150844 h 1376452"/>
                <a:gd name="connsiteX20" fmla="*/ 251535 w 1166043"/>
                <a:gd name="connsiteY20" fmla="*/ 856276 h 1376452"/>
                <a:gd name="connsiteX21" fmla="*/ 201234 w 1166043"/>
                <a:gd name="connsiteY21" fmla="*/ 851206 h 1376452"/>
                <a:gd name="connsiteX22" fmla="*/ 0 w 1166043"/>
                <a:gd name="connsiteY22" fmla="*/ 604299 h 1376452"/>
                <a:gd name="connsiteX23" fmla="*/ 201234 w 1166043"/>
                <a:gd name="connsiteY23" fmla="*/ 357392 h 1376452"/>
                <a:gd name="connsiteX24" fmla="*/ 251535 w 1166043"/>
                <a:gd name="connsiteY24" fmla="*/ 352322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6043" h="1376452">
                  <a:moveTo>
                    <a:pt x="251535" y="0"/>
                  </a:moveTo>
                  <a:lnTo>
                    <a:pt x="453224" y="0"/>
                  </a:lnTo>
                  <a:cubicBezTo>
                    <a:pt x="453224" y="139191"/>
                    <a:pt x="566060" y="252027"/>
                    <a:pt x="705251" y="252027"/>
                  </a:cubicBezTo>
                  <a:cubicBezTo>
                    <a:pt x="844442" y="252027"/>
                    <a:pt x="957278" y="139191"/>
                    <a:pt x="957278" y="0"/>
                  </a:cubicBezTo>
                  <a:lnTo>
                    <a:pt x="1166042" y="0"/>
                  </a:lnTo>
                  <a:lnTo>
                    <a:pt x="1166043" y="0"/>
                  </a:lnTo>
                  <a:lnTo>
                    <a:pt x="1166043" y="353035"/>
                  </a:lnTo>
                  <a:lnTo>
                    <a:pt x="1158475" y="352272"/>
                  </a:lnTo>
                  <a:cubicBezTo>
                    <a:pt x="1019284" y="352272"/>
                    <a:pt x="906448" y="465108"/>
                    <a:pt x="906448" y="604299"/>
                  </a:cubicBezTo>
                  <a:cubicBezTo>
                    <a:pt x="906448" y="743490"/>
                    <a:pt x="1019284" y="856326"/>
                    <a:pt x="1158475" y="856326"/>
                  </a:cubicBezTo>
                  <a:lnTo>
                    <a:pt x="1166043" y="855563"/>
                  </a:lnTo>
                  <a:lnTo>
                    <a:pt x="1166043" y="1098009"/>
                  </a:lnTo>
                  <a:lnTo>
                    <a:pt x="1164958" y="1098009"/>
                  </a:lnTo>
                  <a:lnTo>
                    <a:pt x="1164958" y="1150844"/>
                  </a:lnTo>
                  <a:lnTo>
                    <a:pt x="954616" y="1150844"/>
                  </a:lnTo>
                  <a:lnTo>
                    <a:pt x="952159" y="1175217"/>
                  </a:lnTo>
                  <a:cubicBezTo>
                    <a:pt x="928658" y="1290062"/>
                    <a:pt x="827044" y="1376452"/>
                    <a:pt x="705252" y="1376452"/>
                  </a:cubicBezTo>
                  <a:cubicBezTo>
                    <a:pt x="583460" y="1376452"/>
                    <a:pt x="481846" y="1290062"/>
                    <a:pt x="458346" y="1175217"/>
                  </a:cubicBezTo>
                  <a:lnTo>
                    <a:pt x="455889" y="1150844"/>
                  </a:lnTo>
                  <a:lnTo>
                    <a:pt x="251535" y="1150844"/>
                  </a:lnTo>
                  <a:lnTo>
                    <a:pt x="251535" y="856276"/>
                  </a:lnTo>
                  <a:lnTo>
                    <a:pt x="201234" y="851206"/>
                  </a:lnTo>
                  <a:cubicBezTo>
                    <a:pt x="86390" y="827705"/>
                    <a:pt x="0" y="726091"/>
                    <a:pt x="0" y="604299"/>
                  </a:cubicBezTo>
                  <a:cubicBezTo>
                    <a:pt x="0" y="482507"/>
                    <a:pt x="86390" y="380893"/>
                    <a:pt x="201234" y="357392"/>
                  </a:cubicBezTo>
                  <a:lnTo>
                    <a:pt x="251535" y="3523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DEDE9FF-789F-46A2-815A-6162379700F4}"/>
                </a:ext>
              </a:extLst>
            </p:cNvPr>
            <p:cNvSpPr/>
            <p:nvPr/>
          </p:nvSpPr>
          <p:spPr>
            <a:xfrm>
              <a:off x="914508" y="5701384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207247 w 914508"/>
                <a:gd name="connsiteY1" fmla="*/ 0 h 1150844"/>
                <a:gd name="connsiteX2" fmla="*/ 206488 w 914508"/>
                <a:gd name="connsiteY2" fmla="*/ 7525 h 1150844"/>
                <a:gd name="connsiteX3" fmla="*/ 458515 w 914508"/>
                <a:gd name="connsiteY3" fmla="*/ 259552 h 1150844"/>
                <a:gd name="connsiteX4" fmla="*/ 710542 w 914508"/>
                <a:gd name="connsiteY4" fmla="*/ 7525 h 1150844"/>
                <a:gd name="connsiteX5" fmla="*/ 709783 w 914508"/>
                <a:gd name="connsiteY5" fmla="*/ 0 h 1150844"/>
                <a:gd name="connsiteX6" fmla="*/ 914508 w 914508"/>
                <a:gd name="connsiteY6" fmla="*/ 0 h 1150844"/>
                <a:gd name="connsiteX7" fmla="*/ 914508 w 914508"/>
                <a:gd name="connsiteY7" fmla="*/ 360003 h 1150844"/>
                <a:gd name="connsiteX8" fmla="*/ 865750 w 914508"/>
                <a:gd name="connsiteY8" fmla="*/ 364919 h 1150844"/>
                <a:gd name="connsiteX9" fmla="*/ 664515 w 914508"/>
                <a:gd name="connsiteY9" fmla="*/ 611825 h 1150844"/>
                <a:gd name="connsiteX10" fmla="*/ 865750 w 914508"/>
                <a:gd name="connsiteY10" fmla="*/ 858732 h 1150844"/>
                <a:gd name="connsiteX11" fmla="*/ 914508 w 914508"/>
                <a:gd name="connsiteY11" fmla="*/ 863647 h 1150844"/>
                <a:gd name="connsiteX12" fmla="*/ 914508 w 914508"/>
                <a:gd name="connsiteY12" fmla="*/ 1150844 h 1150844"/>
                <a:gd name="connsiteX13" fmla="*/ 0 w 914508"/>
                <a:gd name="connsiteY13" fmla="*/ 1150844 h 1150844"/>
                <a:gd name="connsiteX14" fmla="*/ 0 w 914508"/>
                <a:gd name="connsiteY14" fmla="*/ 863266 h 1150844"/>
                <a:gd name="connsiteX15" fmla="*/ 44982 w 914508"/>
                <a:gd name="connsiteY15" fmla="*/ 858731 h 1150844"/>
                <a:gd name="connsiteX16" fmla="*/ 246217 w 914508"/>
                <a:gd name="connsiteY16" fmla="*/ 611824 h 1150844"/>
                <a:gd name="connsiteX17" fmla="*/ 44982 w 914508"/>
                <a:gd name="connsiteY17" fmla="*/ 364918 h 1150844"/>
                <a:gd name="connsiteX18" fmla="*/ 0 w 914508"/>
                <a:gd name="connsiteY18" fmla="*/ 36038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207247" y="0"/>
                  </a:lnTo>
                  <a:lnTo>
                    <a:pt x="206488" y="7525"/>
                  </a:lnTo>
                  <a:cubicBezTo>
                    <a:pt x="206488" y="146716"/>
                    <a:pt x="319324" y="259552"/>
                    <a:pt x="458515" y="259552"/>
                  </a:cubicBezTo>
                  <a:cubicBezTo>
                    <a:pt x="597706" y="259552"/>
                    <a:pt x="710542" y="146716"/>
                    <a:pt x="710542" y="7525"/>
                  </a:cubicBezTo>
                  <a:lnTo>
                    <a:pt x="709783" y="0"/>
                  </a:lnTo>
                  <a:lnTo>
                    <a:pt x="914508" y="0"/>
                  </a:lnTo>
                  <a:lnTo>
                    <a:pt x="914508" y="360003"/>
                  </a:lnTo>
                  <a:lnTo>
                    <a:pt x="865750" y="364919"/>
                  </a:lnTo>
                  <a:cubicBezTo>
                    <a:pt x="750905" y="388419"/>
                    <a:pt x="664515" y="490033"/>
                    <a:pt x="664515" y="611825"/>
                  </a:cubicBezTo>
                  <a:cubicBezTo>
                    <a:pt x="664515" y="733617"/>
                    <a:pt x="750905" y="835231"/>
                    <a:pt x="865750" y="858732"/>
                  </a:cubicBezTo>
                  <a:lnTo>
                    <a:pt x="914508" y="863647"/>
                  </a:lnTo>
                  <a:lnTo>
                    <a:pt x="914508" y="1150844"/>
                  </a:lnTo>
                  <a:lnTo>
                    <a:pt x="0" y="1150844"/>
                  </a:lnTo>
                  <a:lnTo>
                    <a:pt x="0" y="863266"/>
                  </a:lnTo>
                  <a:lnTo>
                    <a:pt x="44982" y="858731"/>
                  </a:lnTo>
                  <a:cubicBezTo>
                    <a:pt x="159827" y="835230"/>
                    <a:pt x="246217" y="733616"/>
                    <a:pt x="246217" y="611824"/>
                  </a:cubicBezTo>
                  <a:cubicBezTo>
                    <a:pt x="246217" y="490032"/>
                    <a:pt x="159827" y="388418"/>
                    <a:pt x="44982" y="364918"/>
                  </a:cubicBezTo>
                  <a:lnTo>
                    <a:pt x="0" y="3603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93AC17E5-7D63-4090-8E39-8D19A14E3E8C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99B4280D-1C28-4908-9E56-3971C9B86E5F}"/>
                </a:ext>
              </a:extLst>
            </p:cNvPr>
            <p:cNvSpPr/>
            <p:nvPr/>
          </p:nvSpPr>
          <p:spPr>
            <a:xfrm>
              <a:off x="7963921" y="5456883"/>
              <a:ext cx="1178992" cy="1395344"/>
            </a:xfrm>
            <a:custGeom>
              <a:avLst/>
              <a:gdLst>
                <a:gd name="connsiteX0" fmla="*/ 729106 w 1178992"/>
                <a:gd name="connsiteY0" fmla="*/ 0 h 1395344"/>
                <a:gd name="connsiteX1" fmla="*/ 976013 w 1178992"/>
                <a:gd name="connsiteY1" fmla="*/ 201234 h 1395344"/>
                <a:gd name="connsiteX2" fmla="*/ 980374 w 1178992"/>
                <a:gd name="connsiteY2" fmla="*/ 244500 h 1395344"/>
                <a:gd name="connsiteX3" fmla="*/ 1178992 w 1178992"/>
                <a:gd name="connsiteY3" fmla="*/ 244500 h 1395344"/>
                <a:gd name="connsiteX4" fmla="*/ 1178992 w 1178992"/>
                <a:gd name="connsiteY4" fmla="*/ 1395344 h 1395344"/>
                <a:gd name="connsiteX5" fmla="*/ 264484 w 1178992"/>
                <a:gd name="connsiteY5" fmla="*/ 1395344 h 1395344"/>
                <a:gd name="connsiteX6" fmla="*/ 264484 w 1178992"/>
                <a:gd name="connsiteY6" fmla="*/ 1107097 h 1395344"/>
                <a:gd name="connsiteX7" fmla="*/ 252027 w 1178992"/>
                <a:gd name="connsiteY7" fmla="*/ 1108353 h 1395344"/>
                <a:gd name="connsiteX8" fmla="*/ 0 w 1178992"/>
                <a:gd name="connsiteY8" fmla="*/ 856326 h 1395344"/>
                <a:gd name="connsiteX9" fmla="*/ 252027 w 1178992"/>
                <a:gd name="connsiteY9" fmla="*/ 604299 h 1395344"/>
                <a:gd name="connsiteX10" fmla="*/ 264484 w 1178992"/>
                <a:gd name="connsiteY10" fmla="*/ 605555 h 1395344"/>
                <a:gd name="connsiteX11" fmla="*/ 264484 w 1178992"/>
                <a:gd name="connsiteY11" fmla="*/ 244500 h 1395344"/>
                <a:gd name="connsiteX12" fmla="*/ 477838 w 1178992"/>
                <a:gd name="connsiteY12" fmla="*/ 244500 h 1395344"/>
                <a:gd name="connsiteX13" fmla="*/ 482199 w 1178992"/>
                <a:gd name="connsiteY13" fmla="*/ 201234 h 1395344"/>
                <a:gd name="connsiteX14" fmla="*/ 729106 w 1178992"/>
                <a:gd name="connsiteY14" fmla="*/ 0 h 13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992" h="1395344">
                  <a:moveTo>
                    <a:pt x="729106" y="0"/>
                  </a:moveTo>
                  <a:cubicBezTo>
                    <a:pt x="850898" y="0"/>
                    <a:pt x="952512" y="86390"/>
                    <a:pt x="976013" y="201234"/>
                  </a:cubicBezTo>
                  <a:lnTo>
                    <a:pt x="980374" y="244500"/>
                  </a:lnTo>
                  <a:lnTo>
                    <a:pt x="1178992" y="244500"/>
                  </a:lnTo>
                  <a:lnTo>
                    <a:pt x="1178992" y="1395344"/>
                  </a:lnTo>
                  <a:lnTo>
                    <a:pt x="264484" y="1395344"/>
                  </a:lnTo>
                  <a:lnTo>
                    <a:pt x="264484" y="1107097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64484" y="605555"/>
                  </a:lnTo>
                  <a:lnTo>
                    <a:pt x="264484" y="244500"/>
                  </a:lnTo>
                  <a:lnTo>
                    <a:pt x="477838" y="244500"/>
                  </a:lnTo>
                  <a:lnTo>
                    <a:pt x="482199" y="201234"/>
                  </a:lnTo>
                  <a:cubicBezTo>
                    <a:pt x="505700" y="86390"/>
                    <a:pt x="607314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50ECA2F1-949A-4DD4-BA0C-F36454E019F2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2BF54A-7E6E-496C-9D2E-B8697C2FBF00}"/>
                </a:ext>
              </a:extLst>
            </p:cNvPr>
            <p:cNvSpPr/>
            <p:nvPr/>
          </p:nvSpPr>
          <p:spPr>
            <a:xfrm>
              <a:off x="7057472" y="5701382"/>
              <a:ext cx="1170932" cy="1150844"/>
            </a:xfrm>
            <a:custGeom>
              <a:avLst/>
              <a:gdLst>
                <a:gd name="connsiteX0" fmla="*/ 256424 w 1170932"/>
                <a:gd name="connsiteY0" fmla="*/ 0 h 1150844"/>
                <a:gd name="connsiteX1" fmla="*/ 453984 w 1170932"/>
                <a:gd name="connsiteY1" fmla="*/ 0 h 1150844"/>
                <a:gd name="connsiteX2" fmla="*/ 453225 w 1170932"/>
                <a:gd name="connsiteY2" fmla="*/ 7528 h 1150844"/>
                <a:gd name="connsiteX3" fmla="*/ 705252 w 1170932"/>
                <a:gd name="connsiteY3" fmla="*/ 259555 h 1150844"/>
                <a:gd name="connsiteX4" fmla="*/ 957279 w 1170932"/>
                <a:gd name="connsiteY4" fmla="*/ 7528 h 1150844"/>
                <a:gd name="connsiteX5" fmla="*/ 956520 w 1170932"/>
                <a:gd name="connsiteY5" fmla="*/ 0 h 1150844"/>
                <a:gd name="connsiteX6" fmla="*/ 1170932 w 1170932"/>
                <a:gd name="connsiteY6" fmla="*/ 0 h 1150844"/>
                <a:gd name="connsiteX7" fmla="*/ 1170932 w 1170932"/>
                <a:gd name="connsiteY7" fmla="*/ 361056 h 1150844"/>
                <a:gd name="connsiteX8" fmla="*/ 1158476 w 1170932"/>
                <a:gd name="connsiteY8" fmla="*/ 359800 h 1150844"/>
                <a:gd name="connsiteX9" fmla="*/ 906449 w 1170932"/>
                <a:gd name="connsiteY9" fmla="*/ 611827 h 1150844"/>
                <a:gd name="connsiteX10" fmla="*/ 1158476 w 1170932"/>
                <a:gd name="connsiteY10" fmla="*/ 863854 h 1150844"/>
                <a:gd name="connsiteX11" fmla="*/ 1170932 w 1170932"/>
                <a:gd name="connsiteY11" fmla="*/ 862598 h 1150844"/>
                <a:gd name="connsiteX12" fmla="*/ 1170932 w 1170932"/>
                <a:gd name="connsiteY12" fmla="*/ 1150844 h 1150844"/>
                <a:gd name="connsiteX13" fmla="*/ 256424 w 1170932"/>
                <a:gd name="connsiteY13" fmla="*/ 1150844 h 1150844"/>
                <a:gd name="connsiteX14" fmla="*/ 256424 w 1170932"/>
                <a:gd name="connsiteY14" fmla="*/ 863410 h 1150844"/>
                <a:gd name="connsiteX15" fmla="*/ 252027 w 1170932"/>
                <a:gd name="connsiteY15" fmla="*/ 863853 h 1150844"/>
                <a:gd name="connsiteX16" fmla="*/ 0 w 1170932"/>
                <a:gd name="connsiteY16" fmla="*/ 611826 h 1150844"/>
                <a:gd name="connsiteX17" fmla="*/ 252027 w 1170932"/>
                <a:gd name="connsiteY17" fmla="*/ 359799 h 1150844"/>
                <a:gd name="connsiteX18" fmla="*/ 256424 w 1170932"/>
                <a:gd name="connsiteY18" fmla="*/ 36024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932" h="1150844">
                  <a:moveTo>
                    <a:pt x="256424" y="0"/>
                  </a:moveTo>
                  <a:lnTo>
                    <a:pt x="453984" y="0"/>
                  </a:lnTo>
                  <a:lnTo>
                    <a:pt x="453225" y="7528"/>
                  </a:lnTo>
                  <a:cubicBezTo>
                    <a:pt x="453225" y="146719"/>
                    <a:pt x="566061" y="259555"/>
                    <a:pt x="705252" y="259555"/>
                  </a:cubicBezTo>
                  <a:cubicBezTo>
                    <a:pt x="844443" y="259555"/>
                    <a:pt x="957279" y="146719"/>
                    <a:pt x="957279" y="7528"/>
                  </a:cubicBezTo>
                  <a:lnTo>
                    <a:pt x="956520" y="0"/>
                  </a:lnTo>
                  <a:lnTo>
                    <a:pt x="1170932" y="0"/>
                  </a:lnTo>
                  <a:lnTo>
                    <a:pt x="1170932" y="361056"/>
                  </a:lnTo>
                  <a:lnTo>
                    <a:pt x="1158476" y="359800"/>
                  </a:lnTo>
                  <a:cubicBezTo>
                    <a:pt x="1019285" y="359800"/>
                    <a:pt x="906449" y="472636"/>
                    <a:pt x="906449" y="611827"/>
                  </a:cubicBezTo>
                  <a:cubicBezTo>
                    <a:pt x="906449" y="751018"/>
                    <a:pt x="1019285" y="863854"/>
                    <a:pt x="1158476" y="863854"/>
                  </a:cubicBezTo>
                  <a:lnTo>
                    <a:pt x="1170932" y="862598"/>
                  </a:lnTo>
                  <a:lnTo>
                    <a:pt x="1170932" y="1150844"/>
                  </a:lnTo>
                  <a:lnTo>
                    <a:pt x="256424" y="1150844"/>
                  </a:lnTo>
                  <a:lnTo>
                    <a:pt x="256424" y="863410"/>
                  </a:lnTo>
                  <a:lnTo>
                    <a:pt x="252027" y="863853"/>
                  </a:lnTo>
                  <a:cubicBezTo>
                    <a:pt x="112836" y="863853"/>
                    <a:pt x="0" y="751017"/>
                    <a:pt x="0" y="611826"/>
                  </a:cubicBezTo>
                  <a:cubicBezTo>
                    <a:pt x="0" y="472635"/>
                    <a:pt x="112836" y="359799"/>
                    <a:pt x="252027" y="359799"/>
                  </a:cubicBezTo>
                  <a:lnTo>
                    <a:pt x="256424" y="3602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4ABBA71B-FB8C-4E56-A2E1-7262401279FA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EA611591-223A-4856-BD09-C1DD57494612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D1AAA2FA-AC50-4352-8F1D-4471A09D4246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7CAE99-60AB-4E21-83BF-B72955D62EE3}"/>
                </a:ext>
              </a:extLst>
            </p:cNvPr>
            <p:cNvSpPr/>
            <p:nvPr/>
          </p:nvSpPr>
          <p:spPr>
            <a:xfrm>
              <a:off x="914507" y="4301798"/>
              <a:ext cx="914508" cy="1659138"/>
            </a:xfrm>
            <a:custGeom>
              <a:avLst/>
              <a:gdLst>
                <a:gd name="connsiteX0" fmla="*/ 447484 w 914508"/>
                <a:gd name="connsiteY0" fmla="*/ 0 h 1659138"/>
                <a:gd name="connsiteX1" fmla="*/ 694391 w 914508"/>
                <a:gd name="connsiteY1" fmla="*/ 201234 h 1659138"/>
                <a:gd name="connsiteX2" fmla="*/ 699180 w 914508"/>
                <a:gd name="connsiteY2" fmla="*/ 248740 h 1659138"/>
                <a:gd name="connsiteX3" fmla="*/ 914508 w 914508"/>
                <a:gd name="connsiteY3" fmla="*/ 248740 h 1659138"/>
                <a:gd name="connsiteX4" fmla="*/ 914508 w 914508"/>
                <a:gd name="connsiteY4" fmla="*/ 605207 h 1659138"/>
                <a:gd name="connsiteX5" fmla="*/ 905511 w 914508"/>
                <a:gd name="connsiteY5" fmla="*/ 604299 h 1659138"/>
                <a:gd name="connsiteX6" fmla="*/ 653484 w 914508"/>
                <a:gd name="connsiteY6" fmla="*/ 856326 h 1659138"/>
                <a:gd name="connsiteX7" fmla="*/ 905511 w 914508"/>
                <a:gd name="connsiteY7" fmla="*/ 1108353 h 1659138"/>
                <a:gd name="connsiteX8" fmla="*/ 914508 w 914508"/>
                <a:gd name="connsiteY8" fmla="*/ 1107447 h 1659138"/>
                <a:gd name="connsiteX9" fmla="*/ 914508 w 914508"/>
                <a:gd name="connsiteY9" fmla="*/ 1399584 h 1659138"/>
                <a:gd name="connsiteX10" fmla="*/ 709784 w 914508"/>
                <a:gd name="connsiteY10" fmla="*/ 1399584 h 1659138"/>
                <a:gd name="connsiteX11" fmla="*/ 710543 w 914508"/>
                <a:gd name="connsiteY11" fmla="*/ 1407111 h 1659138"/>
                <a:gd name="connsiteX12" fmla="*/ 458516 w 914508"/>
                <a:gd name="connsiteY12" fmla="*/ 1659138 h 1659138"/>
                <a:gd name="connsiteX13" fmla="*/ 206489 w 914508"/>
                <a:gd name="connsiteY13" fmla="*/ 1407111 h 1659138"/>
                <a:gd name="connsiteX14" fmla="*/ 207248 w 914508"/>
                <a:gd name="connsiteY14" fmla="*/ 1399584 h 1659138"/>
                <a:gd name="connsiteX15" fmla="*/ 0 w 914508"/>
                <a:gd name="connsiteY15" fmla="*/ 1399584 h 1659138"/>
                <a:gd name="connsiteX16" fmla="*/ 0 w 914508"/>
                <a:gd name="connsiteY16" fmla="*/ 1104952 h 1659138"/>
                <a:gd name="connsiteX17" fmla="*/ 81258 w 914508"/>
                <a:gd name="connsiteY17" fmla="*/ 1088547 h 1659138"/>
                <a:gd name="connsiteX18" fmla="*/ 235185 w 914508"/>
                <a:gd name="connsiteY18" fmla="*/ 856325 h 1659138"/>
                <a:gd name="connsiteX19" fmla="*/ 81258 w 914508"/>
                <a:gd name="connsiteY19" fmla="*/ 624104 h 1659138"/>
                <a:gd name="connsiteX20" fmla="*/ 0 w 914508"/>
                <a:gd name="connsiteY20" fmla="*/ 607698 h 1659138"/>
                <a:gd name="connsiteX21" fmla="*/ 0 w 914508"/>
                <a:gd name="connsiteY21" fmla="*/ 248740 h 1659138"/>
                <a:gd name="connsiteX22" fmla="*/ 195788 w 914508"/>
                <a:gd name="connsiteY22" fmla="*/ 248740 h 1659138"/>
                <a:gd name="connsiteX23" fmla="*/ 200577 w 914508"/>
                <a:gd name="connsiteY23" fmla="*/ 201234 h 1659138"/>
                <a:gd name="connsiteX24" fmla="*/ 447484 w 914508"/>
                <a:gd name="connsiteY24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508" h="1659138">
                  <a:moveTo>
                    <a:pt x="447484" y="0"/>
                  </a:moveTo>
                  <a:cubicBezTo>
                    <a:pt x="569276" y="0"/>
                    <a:pt x="670890" y="86390"/>
                    <a:pt x="694391" y="201234"/>
                  </a:cubicBezTo>
                  <a:lnTo>
                    <a:pt x="699180" y="248740"/>
                  </a:lnTo>
                  <a:lnTo>
                    <a:pt x="914508" y="248740"/>
                  </a:lnTo>
                  <a:lnTo>
                    <a:pt x="914508" y="605207"/>
                  </a:lnTo>
                  <a:lnTo>
                    <a:pt x="905511" y="604299"/>
                  </a:lnTo>
                  <a:cubicBezTo>
                    <a:pt x="766320" y="604299"/>
                    <a:pt x="653484" y="717135"/>
                    <a:pt x="653484" y="856326"/>
                  </a:cubicBezTo>
                  <a:cubicBezTo>
                    <a:pt x="653484" y="995517"/>
                    <a:pt x="766320" y="1108353"/>
                    <a:pt x="905511" y="1108353"/>
                  </a:cubicBezTo>
                  <a:lnTo>
                    <a:pt x="914508" y="1107447"/>
                  </a:lnTo>
                  <a:lnTo>
                    <a:pt x="914508" y="1399584"/>
                  </a:lnTo>
                  <a:lnTo>
                    <a:pt x="709784" y="1399584"/>
                  </a:lnTo>
                  <a:lnTo>
                    <a:pt x="710543" y="1407111"/>
                  </a:lnTo>
                  <a:cubicBezTo>
                    <a:pt x="710543" y="1546302"/>
                    <a:pt x="597707" y="1659138"/>
                    <a:pt x="458516" y="1659138"/>
                  </a:cubicBezTo>
                  <a:cubicBezTo>
                    <a:pt x="319325" y="1659138"/>
                    <a:pt x="206489" y="1546302"/>
                    <a:pt x="206489" y="1407111"/>
                  </a:cubicBezTo>
                  <a:lnTo>
                    <a:pt x="207248" y="1399584"/>
                  </a:lnTo>
                  <a:lnTo>
                    <a:pt x="0" y="1399584"/>
                  </a:lnTo>
                  <a:lnTo>
                    <a:pt x="0" y="1104952"/>
                  </a:lnTo>
                  <a:lnTo>
                    <a:pt x="81258" y="1088547"/>
                  </a:lnTo>
                  <a:cubicBezTo>
                    <a:pt x="171715" y="1050287"/>
                    <a:pt x="235185" y="960719"/>
                    <a:pt x="235185" y="856325"/>
                  </a:cubicBezTo>
                  <a:cubicBezTo>
                    <a:pt x="235185" y="751932"/>
                    <a:pt x="171715" y="662363"/>
                    <a:pt x="81258" y="624104"/>
                  </a:cubicBezTo>
                  <a:lnTo>
                    <a:pt x="0" y="607698"/>
                  </a:lnTo>
                  <a:lnTo>
                    <a:pt x="0" y="248740"/>
                  </a:lnTo>
                  <a:lnTo>
                    <a:pt x="195788" y="248740"/>
                  </a:lnTo>
                  <a:lnTo>
                    <a:pt x="200577" y="201234"/>
                  </a:lnTo>
                  <a:cubicBezTo>
                    <a:pt x="224078" y="86390"/>
                    <a:pt x="325692" y="0"/>
                    <a:pt x="44748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870231D5-E21D-4EC8-84D1-B9B245FF2980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E72C186A-6D95-4C16-ADAB-E2804B70885E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FF32DD06-A168-4990-9228-903364BC056D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26A9555F-5714-48A3-9232-74EEE6B8113B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542980D5-2EAA-4E5D-9BF7-FD492D877DA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A83989B6-6C4C-410A-8F1A-7EF1DF517536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5670881D-8716-44E3-A9D0-BBBC5F19336D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BA3F5EE9-BC78-4C25-B99A-AFCB90AA043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B3EF4225-27F6-4EFD-AF56-33216990DEE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84F1BDCC-8A73-497B-BE17-0DF0CA93A1B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6B7971F-FBE8-49D5-B993-D930F6267AD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533B294-7242-4323-8CB3-8169E6069E8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DA4A64B-F03C-45AE-8A5F-5AFD8DD810E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D4A7FC4-1693-4782-A5D4-99ABD88C68A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8B6AD546-C70B-4FDD-A879-18C046F02D0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CEA69E4-23DF-42CF-9342-F8D5F7B1D26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3AC5F96-98A3-437D-93F4-83C2695DA5A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6E5D152D-3237-4A3F-A187-78A41DB7788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48D551CF-10F5-4356-9B1E-D41E34EAFF7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39ABD9BB-519A-4CAE-A480-EB83E2AB8AD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F5F7B5B-A0F9-4348-B49C-EBCE934F63D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17F9B46D-5EF3-496F-8D4A-BDAF3F7CCEEE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4C9A977-8B3B-42A3-9C79-EC4C1A861AC1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43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1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9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3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700"/>
                            </p:stCondLst>
                            <p:childTnLst>
                              <p:par>
                                <p:cTn id="1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100"/>
                            </p:stCondLst>
                            <p:childTnLst>
                              <p:par>
                                <p:cTn id="1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17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780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900"/>
                            </p:stCondLst>
                            <p:childTnLst>
                              <p:par>
                                <p:cTn id="19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4100"/>
                            </p:stCondLst>
                            <p:childTnLst>
                              <p:par>
                                <p:cTn id="20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7200"/>
                            </p:stCondLst>
                            <p:childTnLst>
                              <p:par>
                                <p:cTn id="2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73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40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3600"/>
                            </p:stCondLst>
                            <p:childTnLst>
                              <p:par>
                                <p:cTn id="2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3700"/>
                            </p:stCondLst>
                            <p:childTnLst>
                              <p:par>
                                <p:cTn id="23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6800"/>
                            </p:stCondLst>
                            <p:childTnLst>
                              <p:par>
                                <p:cTn id="2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6900"/>
                            </p:stCondLst>
                            <p:childTnLst>
                              <p:par>
                                <p:cTn id="2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rafik 16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18C01507-F101-4B30-B034-D47302986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" y="127460"/>
            <a:ext cx="7560528" cy="6603081"/>
          </a:xfrm>
          <a:prstGeom prst="rect">
            <a:avLst/>
          </a:prstGeom>
        </p:spPr>
      </p:pic>
      <p:sp>
        <p:nvSpPr>
          <p:cNvPr id="166" name="Freihandform: Form 165">
            <a:extLst>
              <a:ext uri="{FF2B5EF4-FFF2-40B4-BE49-F238E27FC236}">
                <a16:creationId xmlns:a16="http://schemas.microsoft.com/office/drawing/2014/main" id="{A25794BE-A9B9-4703-8075-A7A996253792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67" name="Freihandform: Form 166">
            <a:extLst>
              <a:ext uri="{FF2B5EF4-FFF2-40B4-BE49-F238E27FC236}">
                <a16:creationId xmlns:a16="http://schemas.microsoft.com/office/drawing/2014/main" id="{BA411634-37BE-4E0E-97DA-BECEC11B0DE4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68" name="Freihandform: Form 167">
            <a:extLst>
              <a:ext uri="{FF2B5EF4-FFF2-40B4-BE49-F238E27FC236}">
                <a16:creationId xmlns:a16="http://schemas.microsoft.com/office/drawing/2014/main" id="{8D80C1EA-81C1-4AD3-8983-C8D1DF239BB2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69" name="Freihandform: Form 168">
            <a:extLst>
              <a:ext uri="{FF2B5EF4-FFF2-40B4-BE49-F238E27FC236}">
                <a16:creationId xmlns:a16="http://schemas.microsoft.com/office/drawing/2014/main" id="{E60BF278-3099-42A0-A66F-881DB7CB2AC6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0" name="Freihandform: Form 169">
            <a:extLst>
              <a:ext uri="{FF2B5EF4-FFF2-40B4-BE49-F238E27FC236}">
                <a16:creationId xmlns:a16="http://schemas.microsoft.com/office/drawing/2014/main" id="{5F6132FE-5549-4B40-A398-04034D69407F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1" name="Freihandform: Form 170">
            <a:extLst>
              <a:ext uri="{FF2B5EF4-FFF2-40B4-BE49-F238E27FC236}">
                <a16:creationId xmlns:a16="http://schemas.microsoft.com/office/drawing/2014/main" id="{EB90C0F4-3AC5-4D91-B8FD-828472DBBBA4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2" name="Freihandform: Form 171">
            <a:extLst>
              <a:ext uri="{FF2B5EF4-FFF2-40B4-BE49-F238E27FC236}">
                <a16:creationId xmlns:a16="http://schemas.microsoft.com/office/drawing/2014/main" id="{A4135A93-9F36-4658-9878-FEB5704BB853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3" name="Freihandform: Form 172">
            <a:extLst>
              <a:ext uri="{FF2B5EF4-FFF2-40B4-BE49-F238E27FC236}">
                <a16:creationId xmlns:a16="http://schemas.microsoft.com/office/drawing/2014/main" id="{D34BC0F9-90DF-4DD2-B135-78BD008B62D6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4" name="Freihandform: Form 173">
            <a:extLst>
              <a:ext uri="{FF2B5EF4-FFF2-40B4-BE49-F238E27FC236}">
                <a16:creationId xmlns:a16="http://schemas.microsoft.com/office/drawing/2014/main" id="{831A5B75-DDE4-4479-829D-5B01CD96F60A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5" name="Freihandform: Form 174">
            <a:extLst>
              <a:ext uri="{FF2B5EF4-FFF2-40B4-BE49-F238E27FC236}">
                <a16:creationId xmlns:a16="http://schemas.microsoft.com/office/drawing/2014/main" id="{6BB0916E-5FE9-43BC-A882-2866F1490F98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76" name="Freihandform: Form 175">
            <a:extLst>
              <a:ext uri="{FF2B5EF4-FFF2-40B4-BE49-F238E27FC236}">
                <a16:creationId xmlns:a16="http://schemas.microsoft.com/office/drawing/2014/main" id="{58933EBD-B9F7-4AAB-BE06-247890CB502E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7" name="Freihandform: Form 176">
            <a:extLst>
              <a:ext uri="{FF2B5EF4-FFF2-40B4-BE49-F238E27FC236}">
                <a16:creationId xmlns:a16="http://schemas.microsoft.com/office/drawing/2014/main" id="{AE3F3484-7E9A-4B3C-A43D-2454344D89D3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8" name="Freihandform: Form 177">
            <a:extLst>
              <a:ext uri="{FF2B5EF4-FFF2-40B4-BE49-F238E27FC236}">
                <a16:creationId xmlns:a16="http://schemas.microsoft.com/office/drawing/2014/main" id="{A228DE40-02FA-4105-AC79-8DD360FC5547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9" name="Freihandform: Form 178">
            <a:extLst>
              <a:ext uri="{FF2B5EF4-FFF2-40B4-BE49-F238E27FC236}">
                <a16:creationId xmlns:a16="http://schemas.microsoft.com/office/drawing/2014/main" id="{8FE70F80-57F9-4EA2-A122-661725DA7050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80" name="Freihandform: Form 179">
            <a:extLst>
              <a:ext uri="{FF2B5EF4-FFF2-40B4-BE49-F238E27FC236}">
                <a16:creationId xmlns:a16="http://schemas.microsoft.com/office/drawing/2014/main" id="{84C204B7-4FA9-47C8-A37C-F877475C95CD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1" name="Freihandform: Form 180">
            <a:extLst>
              <a:ext uri="{FF2B5EF4-FFF2-40B4-BE49-F238E27FC236}">
                <a16:creationId xmlns:a16="http://schemas.microsoft.com/office/drawing/2014/main" id="{D64D8B59-C46E-4846-9F80-669EB40B13B5}"/>
              </a:ext>
            </a:extLst>
          </p:cNvPr>
          <p:cNvSpPr/>
          <p:nvPr/>
        </p:nvSpPr>
        <p:spPr>
          <a:xfrm>
            <a:off x="-1" y="5701383"/>
            <a:ext cx="1160726" cy="1150844"/>
          </a:xfrm>
          <a:custGeom>
            <a:avLst/>
            <a:gdLst>
              <a:gd name="connsiteX0" fmla="*/ 0 w 1160726"/>
              <a:gd name="connsiteY0" fmla="*/ 0 h 1150844"/>
              <a:gd name="connsiteX1" fmla="*/ 207355 w 1160726"/>
              <a:gd name="connsiteY1" fmla="*/ 0 h 1150844"/>
              <a:gd name="connsiteX2" fmla="*/ 206596 w 1160726"/>
              <a:gd name="connsiteY2" fmla="*/ 7525 h 1150844"/>
              <a:gd name="connsiteX3" fmla="*/ 458623 w 1160726"/>
              <a:gd name="connsiteY3" fmla="*/ 259552 h 1150844"/>
              <a:gd name="connsiteX4" fmla="*/ 710650 w 1160726"/>
              <a:gd name="connsiteY4" fmla="*/ 7525 h 1150844"/>
              <a:gd name="connsiteX5" fmla="*/ 709891 w 1160726"/>
              <a:gd name="connsiteY5" fmla="*/ 0 h 1150844"/>
              <a:gd name="connsiteX6" fmla="*/ 914508 w 1160726"/>
              <a:gd name="connsiteY6" fmla="*/ 0 h 1150844"/>
              <a:gd name="connsiteX7" fmla="*/ 914508 w 1160726"/>
              <a:gd name="connsiteY7" fmla="*/ 360384 h 1150844"/>
              <a:gd name="connsiteX8" fmla="*/ 959491 w 1160726"/>
              <a:gd name="connsiteY8" fmla="*/ 364919 h 1150844"/>
              <a:gd name="connsiteX9" fmla="*/ 1160726 w 1160726"/>
              <a:gd name="connsiteY9" fmla="*/ 611825 h 1150844"/>
              <a:gd name="connsiteX10" fmla="*/ 959491 w 1160726"/>
              <a:gd name="connsiteY10" fmla="*/ 858732 h 1150844"/>
              <a:gd name="connsiteX11" fmla="*/ 914508 w 1160726"/>
              <a:gd name="connsiteY11" fmla="*/ 863267 h 1150844"/>
              <a:gd name="connsiteX12" fmla="*/ 914508 w 1160726"/>
              <a:gd name="connsiteY12" fmla="*/ 1150844 h 1150844"/>
              <a:gd name="connsiteX13" fmla="*/ 0 w 1160726"/>
              <a:gd name="connsiteY13" fmla="*/ 1150844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726" h="1150844">
                <a:moveTo>
                  <a:pt x="0" y="0"/>
                </a:moveTo>
                <a:lnTo>
                  <a:pt x="207355" y="0"/>
                </a:lnTo>
                <a:lnTo>
                  <a:pt x="206596" y="7525"/>
                </a:lnTo>
                <a:cubicBezTo>
                  <a:pt x="206596" y="146716"/>
                  <a:pt x="319432" y="259552"/>
                  <a:pt x="458623" y="259552"/>
                </a:cubicBezTo>
                <a:cubicBezTo>
                  <a:pt x="597814" y="259552"/>
                  <a:pt x="710650" y="146716"/>
                  <a:pt x="710650" y="7525"/>
                </a:cubicBezTo>
                <a:lnTo>
                  <a:pt x="709891" y="0"/>
                </a:lnTo>
                <a:lnTo>
                  <a:pt x="914508" y="0"/>
                </a:lnTo>
                <a:lnTo>
                  <a:pt x="914508" y="360384"/>
                </a:lnTo>
                <a:lnTo>
                  <a:pt x="959491" y="364919"/>
                </a:lnTo>
                <a:cubicBezTo>
                  <a:pt x="1074336" y="388419"/>
                  <a:pt x="1160726" y="490033"/>
                  <a:pt x="1160726" y="611825"/>
                </a:cubicBezTo>
                <a:cubicBezTo>
                  <a:pt x="1160726" y="733617"/>
                  <a:pt x="1074336" y="835231"/>
                  <a:pt x="959491" y="858732"/>
                </a:cubicBezTo>
                <a:lnTo>
                  <a:pt x="914508" y="863267"/>
                </a:lnTo>
                <a:lnTo>
                  <a:pt x="914508" y="1150844"/>
                </a:lnTo>
                <a:lnTo>
                  <a:pt x="0" y="11508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2" name="Freihandform: Form 181">
            <a:extLst>
              <a:ext uri="{FF2B5EF4-FFF2-40B4-BE49-F238E27FC236}">
                <a16:creationId xmlns:a16="http://schemas.microsoft.com/office/drawing/2014/main" id="{11297A28-8774-43B6-830A-0568340515A4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83" name="Freihandform: Form 182">
            <a:extLst>
              <a:ext uri="{FF2B5EF4-FFF2-40B4-BE49-F238E27FC236}">
                <a16:creationId xmlns:a16="http://schemas.microsoft.com/office/drawing/2014/main" id="{A3477805-1207-4429-9D15-53EFAC6F03A9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4" name="Freihandform: Form 183">
            <a:extLst>
              <a:ext uri="{FF2B5EF4-FFF2-40B4-BE49-F238E27FC236}">
                <a16:creationId xmlns:a16="http://schemas.microsoft.com/office/drawing/2014/main" id="{ACD20669-DE13-4C4C-BE2B-DD10A5D0DBE5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5" name="Freihandform: Form 184">
            <a:extLst>
              <a:ext uri="{FF2B5EF4-FFF2-40B4-BE49-F238E27FC236}">
                <a16:creationId xmlns:a16="http://schemas.microsoft.com/office/drawing/2014/main" id="{06072684-EF1E-43FD-A020-5E3F11660BBA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6" name="Freihandform: Form 185">
            <a:extLst>
              <a:ext uri="{FF2B5EF4-FFF2-40B4-BE49-F238E27FC236}">
                <a16:creationId xmlns:a16="http://schemas.microsoft.com/office/drawing/2014/main" id="{9638A034-54A4-4CD7-8F6F-23C14FAED5EE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7" name="Freihandform: Form 186">
            <a:extLst>
              <a:ext uri="{FF2B5EF4-FFF2-40B4-BE49-F238E27FC236}">
                <a16:creationId xmlns:a16="http://schemas.microsoft.com/office/drawing/2014/main" id="{18C2568C-F81B-4E21-AF9E-C55A52D733E9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88" name="Freihandform: Form 187">
            <a:extLst>
              <a:ext uri="{FF2B5EF4-FFF2-40B4-BE49-F238E27FC236}">
                <a16:creationId xmlns:a16="http://schemas.microsoft.com/office/drawing/2014/main" id="{AE9E942D-3C97-4826-BA03-B25CCD441C4A}"/>
              </a:ext>
            </a:extLst>
          </p:cNvPr>
          <p:cNvSpPr/>
          <p:nvPr/>
        </p:nvSpPr>
        <p:spPr>
          <a:xfrm>
            <a:off x="914508" y="5701384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207247 w 914508"/>
              <a:gd name="connsiteY1" fmla="*/ 0 h 1150844"/>
              <a:gd name="connsiteX2" fmla="*/ 206488 w 914508"/>
              <a:gd name="connsiteY2" fmla="*/ 7525 h 1150844"/>
              <a:gd name="connsiteX3" fmla="*/ 458515 w 914508"/>
              <a:gd name="connsiteY3" fmla="*/ 259552 h 1150844"/>
              <a:gd name="connsiteX4" fmla="*/ 710542 w 914508"/>
              <a:gd name="connsiteY4" fmla="*/ 7525 h 1150844"/>
              <a:gd name="connsiteX5" fmla="*/ 709783 w 914508"/>
              <a:gd name="connsiteY5" fmla="*/ 0 h 1150844"/>
              <a:gd name="connsiteX6" fmla="*/ 914508 w 914508"/>
              <a:gd name="connsiteY6" fmla="*/ 0 h 1150844"/>
              <a:gd name="connsiteX7" fmla="*/ 914508 w 914508"/>
              <a:gd name="connsiteY7" fmla="*/ 360003 h 1150844"/>
              <a:gd name="connsiteX8" fmla="*/ 865750 w 914508"/>
              <a:gd name="connsiteY8" fmla="*/ 364919 h 1150844"/>
              <a:gd name="connsiteX9" fmla="*/ 664515 w 914508"/>
              <a:gd name="connsiteY9" fmla="*/ 611825 h 1150844"/>
              <a:gd name="connsiteX10" fmla="*/ 865750 w 914508"/>
              <a:gd name="connsiteY10" fmla="*/ 858732 h 1150844"/>
              <a:gd name="connsiteX11" fmla="*/ 914508 w 914508"/>
              <a:gd name="connsiteY11" fmla="*/ 863647 h 1150844"/>
              <a:gd name="connsiteX12" fmla="*/ 914508 w 914508"/>
              <a:gd name="connsiteY12" fmla="*/ 1150844 h 1150844"/>
              <a:gd name="connsiteX13" fmla="*/ 0 w 914508"/>
              <a:gd name="connsiteY13" fmla="*/ 1150844 h 1150844"/>
              <a:gd name="connsiteX14" fmla="*/ 0 w 914508"/>
              <a:gd name="connsiteY14" fmla="*/ 863266 h 1150844"/>
              <a:gd name="connsiteX15" fmla="*/ 44982 w 914508"/>
              <a:gd name="connsiteY15" fmla="*/ 858731 h 1150844"/>
              <a:gd name="connsiteX16" fmla="*/ 246217 w 914508"/>
              <a:gd name="connsiteY16" fmla="*/ 611824 h 1150844"/>
              <a:gd name="connsiteX17" fmla="*/ 44982 w 914508"/>
              <a:gd name="connsiteY17" fmla="*/ 364918 h 1150844"/>
              <a:gd name="connsiteX18" fmla="*/ 0 w 914508"/>
              <a:gd name="connsiteY18" fmla="*/ 36038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207247" y="0"/>
                </a:lnTo>
                <a:lnTo>
                  <a:pt x="206488" y="7525"/>
                </a:lnTo>
                <a:cubicBezTo>
                  <a:pt x="206488" y="146716"/>
                  <a:pt x="319324" y="259552"/>
                  <a:pt x="458515" y="259552"/>
                </a:cubicBezTo>
                <a:cubicBezTo>
                  <a:pt x="597706" y="259552"/>
                  <a:pt x="710542" y="146716"/>
                  <a:pt x="710542" y="7525"/>
                </a:cubicBezTo>
                <a:lnTo>
                  <a:pt x="709783" y="0"/>
                </a:lnTo>
                <a:lnTo>
                  <a:pt x="914508" y="0"/>
                </a:lnTo>
                <a:lnTo>
                  <a:pt x="914508" y="360003"/>
                </a:lnTo>
                <a:lnTo>
                  <a:pt x="865750" y="364919"/>
                </a:lnTo>
                <a:cubicBezTo>
                  <a:pt x="750905" y="388419"/>
                  <a:pt x="664515" y="490033"/>
                  <a:pt x="664515" y="611825"/>
                </a:cubicBezTo>
                <a:cubicBezTo>
                  <a:pt x="664515" y="733617"/>
                  <a:pt x="750905" y="835231"/>
                  <a:pt x="865750" y="858732"/>
                </a:cubicBezTo>
                <a:lnTo>
                  <a:pt x="914508" y="863647"/>
                </a:lnTo>
                <a:lnTo>
                  <a:pt x="914508" y="1150844"/>
                </a:lnTo>
                <a:lnTo>
                  <a:pt x="0" y="1150844"/>
                </a:lnTo>
                <a:lnTo>
                  <a:pt x="0" y="863266"/>
                </a:lnTo>
                <a:lnTo>
                  <a:pt x="44982" y="858731"/>
                </a:lnTo>
                <a:cubicBezTo>
                  <a:pt x="159827" y="835230"/>
                  <a:pt x="246217" y="733616"/>
                  <a:pt x="246217" y="611824"/>
                </a:cubicBezTo>
                <a:cubicBezTo>
                  <a:pt x="246217" y="490032"/>
                  <a:pt x="159827" y="388418"/>
                  <a:pt x="44982" y="364918"/>
                </a:cubicBezTo>
                <a:lnTo>
                  <a:pt x="0" y="3603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89" name="Freihandform: Form 188">
            <a:extLst>
              <a:ext uri="{FF2B5EF4-FFF2-40B4-BE49-F238E27FC236}">
                <a16:creationId xmlns:a16="http://schemas.microsoft.com/office/drawing/2014/main" id="{E9108A4B-3D44-4F57-BFFE-4E9F29B168A6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0" name="Freihandform: Form 189">
            <a:extLst>
              <a:ext uri="{FF2B5EF4-FFF2-40B4-BE49-F238E27FC236}">
                <a16:creationId xmlns:a16="http://schemas.microsoft.com/office/drawing/2014/main" id="{DF1B9420-D67A-4804-80CE-733B866A0973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1" name="Freihandform: Form 190">
            <a:extLst>
              <a:ext uri="{FF2B5EF4-FFF2-40B4-BE49-F238E27FC236}">
                <a16:creationId xmlns:a16="http://schemas.microsoft.com/office/drawing/2014/main" id="{4B1B9210-12A7-4979-9538-40EAD74403F0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2" name="Freihandform: Form 191">
            <a:extLst>
              <a:ext uri="{FF2B5EF4-FFF2-40B4-BE49-F238E27FC236}">
                <a16:creationId xmlns:a16="http://schemas.microsoft.com/office/drawing/2014/main" id="{2DA1F040-31FD-483C-929A-506DAC5C0C3C}"/>
              </a:ext>
            </a:extLst>
          </p:cNvPr>
          <p:cNvSpPr/>
          <p:nvPr/>
        </p:nvSpPr>
        <p:spPr>
          <a:xfrm>
            <a:off x="7963921" y="5456883"/>
            <a:ext cx="1178992" cy="1395344"/>
          </a:xfrm>
          <a:custGeom>
            <a:avLst/>
            <a:gdLst>
              <a:gd name="connsiteX0" fmla="*/ 729106 w 1178992"/>
              <a:gd name="connsiteY0" fmla="*/ 0 h 1395344"/>
              <a:gd name="connsiteX1" fmla="*/ 976013 w 1178992"/>
              <a:gd name="connsiteY1" fmla="*/ 201234 h 1395344"/>
              <a:gd name="connsiteX2" fmla="*/ 980374 w 1178992"/>
              <a:gd name="connsiteY2" fmla="*/ 244500 h 1395344"/>
              <a:gd name="connsiteX3" fmla="*/ 1178992 w 1178992"/>
              <a:gd name="connsiteY3" fmla="*/ 244500 h 1395344"/>
              <a:gd name="connsiteX4" fmla="*/ 1178992 w 1178992"/>
              <a:gd name="connsiteY4" fmla="*/ 1395344 h 1395344"/>
              <a:gd name="connsiteX5" fmla="*/ 264484 w 1178992"/>
              <a:gd name="connsiteY5" fmla="*/ 1395344 h 1395344"/>
              <a:gd name="connsiteX6" fmla="*/ 264484 w 1178992"/>
              <a:gd name="connsiteY6" fmla="*/ 1107097 h 1395344"/>
              <a:gd name="connsiteX7" fmla="*/ 252027 w 1178992"/>
              <a:gd name="connsiteY7" fmla="*/ 1108353 h 1395344"/>
              <a:gd name="connsiteX8" fmla="*/ 0 w 1178992"/>
              <a:gd name="connsiteY8" fmla="*/ 856326 h 1395344"/>
              <a:gd name="connsiteX9" fmla="*/ 252027 w 1178992"/>
              <a:gd name="connsiteY9" fmla="*/ 604299 h 1395344"/>
              <a:gd name="connsiteX10" fmla="*/ 264484 w 1178992"/>
              <a:gd name="connsiteY10" fmla="*/ 605555 h 1395344"/>
              <a:gd name="connsiteX11" fmla="*/ 264484 w 1178992"/>
              <a:gd name="connsiteY11" fmla="*/ 244500 h 1395344"/>
              <a:gd name="connsiteX12" fmla="*/ 477838 w 1178992"/>
              <a:gd name="connsiteY12" fmla="*/ 244500 h 1395344"/>
              <a:gd name="connsiteX13" fmla="*/ 482199 w 1178992"/>
              <a:gd name="connsiteY13" fmla="*/ 201234 h 1395344"/>
              <a:gd name="connsiteX14" fmla="*/ 729106 w 1178992"/>
              <a:gd name="connsiteY14" fmla="*/ 0 h 139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8992" h="1395344">
                <a:moveTo>
                  <a:pt x="729106" y="0"/>
                </a:moveTo>
                <a:cubicBezTo>
                  <a:pt x="850898" y="0"/>
                  <a:pt x="952512" y="86390"/>
                  <a:pt x="976013" y="201234"/>
                </a:cubicBezTo>
                <a:lnTo>
                  <a:pt x="980374" y="244500"/>
                </a:lnTo>
                <a:lnTo>
                  <a:pt x="1178992" y="244500"/>
                </a:lnTo>
                <a:lnTo>
                  <a:pt x="1178992" y="1395344"/>
                </a:lnTo>
                <a:lnTo>
                  <a:pt x="264484" y="1395344"/>
                </a:lnTo>
                <a:lnTo>
                  <a:pt x="264484" y="1107097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64484" y="605555"/>
                </a:lnTo>
                <a:lnTo>
                  <a:pt x="264484" y="244500"/>
                </a:lnTo>
                <a:lnTo>
                  <a:pt x="477838" y="244500"/>
                </a:lnTo>
                <a:lnTo>
                  <a:pt x="482199" y="201234"/>
                </a:lnTo>
                <a:cubicBezTo>
                  <a:pt x="505700" y="86390"/>
                  <a:pt x="607314" y="0"/>
                  <a:pt x="72910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3" name="Freihandform: Form 192">
            <a:extLst>
              <a:ext uri="{FF2B5EF4-FFF2-40B4-BE49-F238E27FC236}">
                <a16:creationId xmlns:a16="http://schemas.microsoft.com/office/drawing/2014/main" id="{ED5E9B00-9195-406B-839C-7245848D0B5B}"/>
              </a:ext>
            </a:extLst>
          </p:cNvPr>
          <p:cNvSpPr/>
          <p:nvPr/>
        </p:nvSpPr>
        <p:spPr>
          <a:xfrm>
            <a:off x="7057472" y="5701382"/>
            <a:ext cx="1170932" cy="1150844"/>
          </a:xfrm>
          <a:custGeom>
            <a:avLst/>
            <a:gdLst>
              <a:gd name="connsiteX0" fmla="*/ 256424 w 1170932"/>
              <a:gd name="connsiteY0" fmla="*/ 0 h 1150844"/>
              <a:gd name="connsiteX1" fmla="*/ 453984 w 1170932"/>
              <a:gd name="connsiteY1" fmla="*/ 0 h 1150844"/>
              <a:gd name="connsiteX2" fmla="*/ 453225 w 1170932"/>
              <a:gd name="connsiteY2" fmla="*/ 7528 h 1150844"/>
              <a:gd name="connsiteX3" fmla="*/ 705252 w 1170932"/>
              <a:gd name="connsiteY3" fmla="*/ 259555 h 1150844"/>
              <a:gd name="connsiteX4" fmla="*/ 957279 w 1170932"/>
              <a:gd name="connsiteY4" fmla="*/ 7528 h 1150844"/>
              <a:gd name="connsiteX5" fmla="*/ 956520 w 1170932"/>
              <a:gd name="connsiteY5" fmla="*/ 0 h 1150844"/>
              <a:gd name="connsiteX6" fmla="*/ 1170932 w 1170932"/>
              <a:gd name="connsiteY6" fmla="*/ 0 h 1150844"/>
              <a:gd name="connsiteX7" fmla="*/ 1170932 w 1170932"/>
              <a:gd name="connsiteY7" fmla="*/ 361056 h 1150844"/>
              <a:gd name="connsiteX8" fmla="*/ 1158476 w 1170932"/>
              <a:gd name="connsiteY8" fmla="*/ 359800 h 1150844"/>
              <a:gd name="connsiteX9" fmla="*/ 906449 w 1170932"/>
              <a:gd name="connsiteY9" fmla="*/ 611827 h 1150844"/>
              <a:gd name="connsiteX10" fmla="*/ 1158476 w 1170932"/>
              <a:gd name="connsiteY10" fmla="*/ 863854 h 1150844"/>
              <a:gd name="connsiteX11" fmla="*/ 1170932 w 1170932"/>
              <a:gd name="connsiteY11" fmla="*/ 862598 h 1150844"/>
              <a:gd name="connsiteX12" fmla="*/ 1170932 w 1170932"/>
              <a:gd name="connsiteY12" fmla="*/ 1150844 h 1150844"/>
              <a:gd name="connsiteX13" fmla="*/ 256424 w 1170932"/>
              <a:gd name="connsiteY13" fmla="*/ 1150844 h 1150844"/>
              <a:gd name="connsiteX14" fmla="*/ 256424 w 1170932"/>
              <a:gd name="connsiteY14" fmla="*/ 863410 h 1150844"/>
              <a:gd name="connsiteX15" fmla="*/ 252027 w 1170932"/>
              <a:gd name="connsiteY15" fmla="*/ 863853 h 1150844"/>
              <a:gd name="connsiteX16" fmla="*/ 0 w 1170932"/>
              <a:gd name="connsiteY16" fmla="*/ 611826 h 1150844"/>
              <a:gd name="connsiteX17" fmla="*/ 252027 w 1170932"/>
              <a:gd name="connsiteY17" fmla="*/ 359799 h 1150844"/>
              <a:gd name="connsiteX18" fmla="*/ 256424 w 1170932"/>
              <a:gd name="connsiteY18" fmla="*/ 36024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0932" h="1150844">
                <a:moveTo>
                  <a:pt x="256424" y="0"/>
                </a:moveTo>
                <a:lnTo>
                  <a:pt x="453984" y="0"/>
                </a:lnTo>
                <a:lnTo>
                  <a:pt x="453225" y="7528"/>
                </a:lnTo>
                <a:cubicBezTo>
                  <a:pt x="453225" y="146719"/>
                  <a:pt x="566061" y="259555"/>
                  <a:pt x="705252" y="259555"/>
                </a:cubicBezTo>
                <a:cubicBezTo>
                  <a:pt x="844443" y="259555"/>
                  <a:pt x="957279" y="146719"/>
                  <a:pt x="957279" y="7528"/>
                </a:cubicBezTo>
                <a:lnTo>
                  <a:pt x="956520" y="0"/>
                </a:lnTo>
                <a:lnTo>
                  <a:pt x="1170932" y="0"/>
                </a:lnTo>
                <a:lnTo>
                  <a:pt x="1170932" y="361056"/>
                </a:lnTo>
                <a:lnTo>
                  <a:pt x="1158476" y="359800"/>
                </a:lnTo>
                <a:cubicBezTo>
                  <a:pt x="1019285" y="359800"/>
                  <a:pt x="906449" y="472636"/>
                  <a:pt x="906449" y="611827"/>
                </a:cubicBezTo>
                <a:cubicBezTo>
                  <a:pt x="906449" y="751018"/>
                  <a:pt x="1019285" y="863854"/>
                  <a:pt x="1158476" y="863854"/>
                </a:cubicBezTo>
                <a:lnTo>
                  <a:pt x="1170932" y="862598"/>
                </a:lnTo>
                <a:lnTo>
                  <a:pt x="1170932" y="1150844"/>
                </a:lnTo>
                <a:lnTo>
                  <a:pt x="256424" y="1150844"/>
                </a:lnTo>
                <a:lnTo>
                  <a:pt x="256424" y="863410"/>
                </a:lnTo>
                <a:lnTo>
                  <a:pt x="252027" y="863853"/>
                </a:lnTo>
                <a:cubicBezTo>
                  <a:pt x="112836" y="863853"/>
                  <a:pt x="0" y="751017"/>
                  <a:pt x="0" y="611826"/>
                </a:cubicBezTo>
                <a:cubicBezTo>
                  <a:pt x="0" y="472635"/>
                  <a:pt x="112836" y="359799"/>
                  <a:pt x="252027" y="359799"/>
                </a:cubicBezTo>
                <a:lnTo>
                  <a:pt x="256424" y="36024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4" name="Freihandform: Form 193">
            <a:extLst>
              <a:ext uri="{FF2B5EF4-FFF2-40B4-BE49-F238E27FC236}">
                <a16:creationId xmlns:a16="http://schemas.microsoft.com/office/drawing/2014/main" id="{174FAE52-79B8-46DE-BC57-F39AB47961C5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5" name="Freihandform: Form 194">
            <a:extLst>
              <a:ext uri="{FF2B5EF4-FFF2-40B4-BE49-F238E27FC236}">
                <a16:creationId xmlns:a16="http://schemas.microsoft.com/office/drawing/2014/main" id="{8CFE2392-B2C2-4E06-811B-465C4FFE78DA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6" name="Freihandform: Form 195">
            <a:extLst>
              <a:ext uri="{FF2B5EF4-FFF2-40B4-BE49-F238E27FC236}">
                <a16:creationId xmlns:a16="http://schemas.microsoft.com/office/drawing/2014/main" id="{E3CADA65-723B-4940-A256-2155EE153589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7" name="Freihandform: Form 196">
            <a:extLst>
              <a:ext uri="{FF2B5EF4-FFF2-40B4-BE49-F238E27FC236}">
                <a16:creationId xmlns:a16="http://schemas.microsoft.com/office/drawing/2014/main" id="{77E3EB1F-1E8C-465D-A6A9-3E13BEB8FC8B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8" name="Freihandform: Form 197">
            <a:extLst>
              <a:ext uri="{FF2B5EF4-FFF2-40B4-BE49-F238E27FC236}">
                <a16:creationId xmlns:a16="http://schemas.microsoft.com/office/drawing/2014/main" id="{82557F3C-1D0E-4E1B-B30D-C985C6274DBD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9" name="Freihandform: Form 198">
            <a:extLst>
              <a:ext uri="{FF2B5EF4-FFF2-40B4-BE49-F238E27FC236}">
                <a16:creationId xmlns:a16="http://schemas.microsoft.com/office/drawing/2014/main" id="{58133A6C-B6B0-4FC3-AA26-E0AB20509CA9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00" name="Freihandform: Form 199">
            <a:extLst>
              <a:ext uri="{FF2B5EF4-FFF2-40B4-BE49-F238E27FC236}">
                <a16:creationId xmlns:a16="http://schemas.microsoft.com/office/drawing/2014/main" id="{554EE37B-AF75-4BC5-B9B0-F16BE2D4AA5F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3CA8321A-B0E4-403F-85B0-1CB74EB09342}"/>
              </a:ext>
            </a:extLst>
          </p:cNvPr>
          <p:cNvGrpSpPr/>
          <p:nvPr/>
        </p:nvGrpSpPr>
        <p:grpSpPr>
          <a:xfrm>
            <a:off x="-1" y="-4597"/>
            <a:ext cx="9144001" cy="5965533"/>
            <a:chOff x="-1" y="-4597"/>
            <a:chExt cx="9144001" cy="5965533"/>
          </a:xfrm>
        </p:grpSpPr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C89F8D24-1437-4820-AE3D-507C32EBF889}"/>
                </a:ext>
              </a:extLst>
            </p:cNvPr>
            <p:cNvSpPr/>
            <p:nvPr/>
          </p:nvSpPr>
          <p:spPr>
            <a:xfrm>
              <a:off x="5266452" y="-2"/>
              <a:ext cx="1402551" cy="1402870"/>
            </a:xfrm>
            <a:custGeom>
              <a:avLst/>
              <a:gdLst>
                <a:gd name="connsiteX0" fmla="*/ 221685 w 1402551"/>
                <a:gd name="connsiteY0" fmla="*/ 0 h 1402870"/>
                <a:gd name="connsiteX1" fmla="*/ 1136193 w 1402551"/>
                <a:gd name="connsiteY1" fmla="*/ 0 h 1402870"/>
                <a:gd name="connsiteX2" fmla="*/ 1136193 w 1402551"/>
                <a:gd name="connsiteY2" fmla="*/ 330852 h 1402870"/>
                <a:gd name="connsiteX3" fmla="*/ 1150524 w 1402551"/>
                <a:gd name="connsiteY3" fmla="*/ 329407 h 1402870"/>
                <a:gd name="connsiteX4" fmla="*/ 1402551 w 1402551"/>
                <a:gd name="connsiteY4" fmla="*/ 581434 h 1402870"/>
                <a:gd name="connsiteX5" fmla="*/ 1150524 w 1402551"/>
                <a:gd name="connsiteY5" fmla="*/ 833461 h 1402870"/>
                <a:gd name="connsiteX6" fmla="*/ 1136193 w 1402551"/>
                <a:gd name="connsiteY6" fmla="*/ 832016 h 1402870"/>
                <a:gd name="connsiteX7" fmla="*/ 1136193 w 1402551"/>
                <a:gd name="connsiteY7" fmla="*/ 1150844 h 1402870"/>
                <a:gd name="connsiteX8" fmla="*/ 944524 w 1402551"/>
                <a:gd name="connsiteY8" fmla="*/ 1150844 h 1402870"/>
                <a:gd name="connsiteX9" fmla="*/ 939404 w 1402551"/>
                <a:gd name="connsiteY9" fmla="*/ 1201635 h 1402870"/>
                <a:gd name="connsiteX10" fmla="*/ 692497 w 1402551"/>
                <a:gd name="connsiteY10" fmla="*/ 1402870 h 1402870"/>
                <a:gd name="connsiteX11" fmla="*/ 445591 w 1402551"/>
                <a:gd name="connsiteY11" fmla="*/ 1201635 h 1402870"/>
                <a:gd name="connsiteX12" fmla="*/ 440470 w 1402551"/>
                <a:gd name="connsiteY12" fmla="*/ 1150844 h 1402870"/>
                <a:gd name="connsiteX13" fmla="*/ 221685 w 1402551"/>
                <a:gd name="connsiteY13" fmla="*/ 1150844 h 1402870"/>
                <a:gd name="connsiteX14" fmla="*/ 221685 w 1402551"/>
                <a:gd name="connsiteY14" fmla="*/ 830402 h 1402870"/>
                <a:gd name="connsiteX15" fmla="*/ 201235 w 1402551"/>
                <a:gd name="connsiteY15" fmla="*/ 828341 h 1402870"/>
                <a:gd name="connsiteX16" fmla="*/ 0 w 1402551"/>
                <a:gd name="connsiteY16" fmla="*/ 581434 h 1402870"/>
                <a:gd name="connsiteX17" fmla="*/ 201235 w 1402551"/>
                <a:gd name="connsiteY17" fmla="*/ 334527 h 1402870"/>
                <a:gd name="connsiteX18" fmla="*/ 221685 w 1402551"/>
                <a:gd name="connsiteY18" fmla="*/ 332466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2551" h="1402870">
                  <a:moveTo>
                    <a:pt x="221685" y="0"/>
                  </a:moveTo>
                  <a:lnTo>
                    <a:pt x="1136193" y="0"/>
                  </a:lnTo>
                  <a:lnTo>
                    <a:pt x="1136193" y="330852"/>
                  </a:lnTo>
                  <a:lnTo>
                    <a:pt x="1150524" y="329407"/>
                  </a:lnTo>
                  <a:cubicBezTo>
                    <a:pt x="1289715" y="329407"/>
                    <a:pt x="1402551" y="442243"/>
                    <a:pt x="1402551" y="581434"/>
                  </a:cubicBezTo>
                  <a:cubicBezTo>
                    <a:pt x="1402551" y="720625"/>
                    <a:pt x="1289715" y="833461"/>
                    <a:pt x="1150524" y="833461"/>
                  </a:cubicBezTo>
                  <a:lnTo>
                    <a:pt x="1136193" y="832016"/>
                  </a:lnTo>
                  <a:lnTo>
                    <a:pt x="1136193" y="1150844"/>
                  </a:lnTo>
                  <a:lnTo>
                    <a:pt x="944524" y="1150844"/>
                  </a:lnTo>
                  <a:lnTo>
                    <a:pt x="939404" y="1201635"/>
                  </a:lnTo>
                  <a:cubicBezTo>
                    <a:pt x="915903" y="1316480"/>
                    <a:pt x="814289" y="1402870"/>
                    <a:pt x="692497" y="1402870"/>
                  </a:cubicBezTo>
                  <a:cubicBezTo>
                    <a:pt x="570705" y="1402870"/>
                    <a:pt x="469091" y="1316480"/>
                    <a:pt x="445591" y="1201635"/>
                  </a:cubicBezTo>
                  <a:lnTo>
                    <a:pt x="440470" y="1150844"/>
                  </a:lnTo>
                  <a:lnTo>
                    <a:pt x="221685" y="1150844"/>
                  </a:lnTo>
                  <a:lnTo>
                    <a:pt x="221685" y="830402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21685" y="3324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8EEBF5BF-2F2D-4314-96A8-0A7AFE39D631}"/>
                </a:ext>
              </a:extLst>
            </p:cNvPr>
            <p:cNvSpPr/>
            <p:nvPr/>
          </p:nvSpPr>
          <p:spPr>
            <a:xfrm>
              <a:off x="2744613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1135 h 1150844"/>
                <a:gd name="connsiteX3" fmla="*/ 897357 w 914508"/>
                <a:gd name="connsiteY3" fmla="*/ 329406 h 1150844"/>
                <a:gd name="connsiteX4" fmla="*/ 645330 w 914508"/>
                <a:gd name="connsiteY4" fmla="*/ 581433 h 1150844"/>
                <a:gd name="connsiteX5" fmla="*/ 897357 w 914508"/>
                <a:gd name="connsiteY5" fmla="*/ 833460 h 1150844"/>
                <a:gd name="connsiteX6" fmla="*/ 914507 w 914508"/>
                <a:gd name="connsiteY6" fmla="*/ 831731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699309 w 914508"/>
                <a:gd name="connsiteY10" fmla="*/ 1150844 h 1150844"/>
                <a:gd name="connsiteX11" fmla="*/ 699309 w 914508"/>
                <a:gd name="connsiteY11" fmla="*/ 1150843 h 1150844"/>
                <a:gd name="connsiteX12" fmla="*/ 447282 w 914508"/>
                <a:gd name="connsiteY12" fmla="*/ 898816 h 1150844"/>
                <a:gd name="connsiteX13" fmla="*/ 195255 w 914508"/>
                <a:gd name="connsiteY13" fmla="*/ 1150843 h 1150844"/>
                <a:gd name="connsiteX14" fmla="*/ 195255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833346 h 1150844"/>
                <a:gd name="connsiteX17" fmla="*/ 49652 w 914508"/>
                <a:gd name="connsiteY17" fmla="*/ 828341 h 1150844"/>
                <a:gd name="connsiteX18" fmla="*/ 250887 w 914508"/>
                <a:gd name="connsiteY18" fmla="*/ 581434 h 1150844"/>
                <a:gd name="connsiteX19" fmla="*/ 49652 w 914508"/>
                <a:gd name="connsiteY19" fmla="*/ 334527 h 1150844"/>
                <a:gd name="connsiteX20" fmla="*/ 0 w 914508"/>
                <a:gd name="connsiteY20" fmla="*/ 329522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1135"/>
                  </a:lnTo>
                  <a:lnTo>
                    <a:pt x="897357" y="329406"/>
                  </a:lnTo>
                  <a:cubicBezTo>
                    <a:pt x="758166" y="329406"/>
                    <a:pt x="645330" y="442242"/>
                    <a:pt x="645330" y="581433"/>
                  </a:cubicBezTo>
                  <a:cubicBezTo>
                    <a:pt x="645330" y="720624"/>
                    <a:pt x="758166" y="833460"/>
                    <a:pt x="897357" y="833460"/>
                  </a:cubicBezTo>
                  <a:lnTo>
                    <a:pt x="914507" y="831731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699309" y="1150844"/>
                  </a:lnTo>
                  <a:lnTo>
                    <a:pt x="699309" y="1150843"/>
                  </a:lnTo>
                  <a:cubicBezTo>
                    <a:pt x="699309" y="1011652"/>
                    <a:pt x="586473" y="898816"/>
                    <a:pt x="447282" y="898816"/>
                  </a:cubicBezTo>
                  <a:cubicBezTo>
                    <a:pt x="308091" y="898816"/>
                    <a:pt x="195255" y="1011652"/>
                    <a:pt x="195255" y="1150843"/>
                  </a:cubicBezTo>
                  <a:lnTo>
                    <a:pt x="195255" y="1150844"/>
                  </a:lnTo>
                  <a:lnTo>
                    <a:pt x="0" y="1150844"/>
                  </a:lnTo>
                  <a:lnTo>
                    <a:pt x="0" y="833346"/>
                  </a:lnTo>
                  <a:lnTo>
                    <a:pt x="49652" y="828341"/>
                  </a:lnTo>
                  <a:cubicBezTo>
                    <a:pt x="164497" y="804840"/>
                    <a:pt x="250887" y="703226"/>
                    <a:pt x="250887" y="581434"/>
                  </a:cubicBezTo>
                  <a:cubicBezTo>
                    <a:pt x="250887" y="459642"/>
                    <a:pt x="164497" y="358028"/>
                    <a:pt x="49652" y="334527"/>
                  </a:cubicBezTo>
                  <a:lnTo>
                    <a:pt x="0" y="3295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6B6CC066-E1A4-4894-8180-453CD6EEE97D}"/>
                </a:ext>
              </a:extLst>
            </p:cNvPr>
            <p:cNvSpPr/>
            <p:nvPr/>
          </p:nvSpPr>
          <p:spPr>
            <a:xfrm>
              <a:off x="1830103" y="898815"/>
              <a:ext cx="1165397" cy="1628479"/>
            </a:xfrm>
            <a:custGeom>
              <a:avLst/>
              <a:gdLst>
                <a:gd name="connsiteX0" fmla="*/ 444245 w 1165397"/>
                <a:gd name="connsiteY0" fmla="*/ 0 h 1628479"/>
                <a:gd name="connsiteX1" fmla="*/ 696272 w 1165397"/>
                <a:gd name="connsiteY1" fmla="*/ 252027 h 1628479"/>
                <a:gd name="connsiteX2" fmla="*/ 696272 w 1165397"/>
                <a:gd name="connsiteY2" fmla="*/ 252028 h 1628479"/>
                <a:gd name="connsiteX3" fmla="*/ 914508 w 1165397"/>
                <a:gd name="connsiteY3" fmla="*/ 252028 h 1628479"/>
                <a:gd name="connsiteX4" fmla="*/ 914508 w 1165397"/>
                <a:gd name="connsiteY4" fmla="*/ 604414 h 1628479"/>
                <a:gd name="connsiteX5" fmla="*/ 964162 w 1165397"/>
                <a:gd name="connsiteY5" fmla="*/ 609419 h 1628479"/>
                <a:gd name="connsiteX6" fmla="*/ 1165397 w 1165397"/>
                <a:gd name="connsiteY6" fmla="*/ 856326 h 1628479"/>
                <a:gd name="connsiteX7" fmla="*/ 964162 w 1165397"/>
                <a:gd name="connsiteY7" fmla="*/ 1103233 h 1628479"/>
                <a:gd name="connsiteX8" fmla="*/ 914508 w 1165397"/>
                <a:gd name="connsiteY8" fmla="*/ 1108238 h 1628479"/>
                <a:gd name="connsiteX9" fmla="*/ 914508 w 1165397"/>
                <a:gd name="connsiteY9" fmla="*/ 1402872 h 1628479"/>
                <a:gd name="connsiteX10" fmla="*/ 693609 w 1165397"/>
                <a:gd name="connsiteY10" fmla="*/ 1402872 h 1628479"/>
                <a:gd name="connsiteX11" fmla="*/ 691152 w 1165397"/>
                <a:gd name="connsiteY11" fmla="*/ 1427244 h 1628479"/>
                <a:gd name="connsiteX12" fmla="*/ 444245 w 1165397"/>
                <a:gd name="connsiteY12" fmla="*/ 1628479 h 1628479"/>
                <a:gd name="connsiteX13" fmla="*/ 197338 w 1165397"/>
                <a:gd name="connsiteY13" fmla="*/ 1427244 h 1628479"/>
                <a:gd name="connsiteX14" fmla="*/ 194881 w 1165397"/>
                <a:gd name="connsiteY14" fmla="*/ 1402872 h 1628479"/>
                <a:gd name="connsiteX15" fmla="*/ 0 w 1165397"/>
                <a:gd name="connsiteY15" fmla="*/ 1402872 h 1628479"/>
                <a:gd name="connsiteX16" fmla="*/ 0 w 1165397"/>
                <a:gd name="connsiteY16" fmla="*/ 1107655 h 1628479"/>
                <a:gd name="connsiteX17" fmla="*/ 6921 w 1165397"/>
                <a:gd name="connsiteY17" fmla="*/ 1108353 h 1628479"/>
                <a:gd name="connsiteX18" fmla="*/ 258948 w 1165397"/>
                <a:gd name="connsiteY18" fmla="*/ 856326 h 1628479"/>
                <a:gd name="connsiteX19" fmla="*/ 6921 w 1165397"/>
                <a:gd name="connsiteY19" fmla="*/ 604299 h 1628479"/>
                <a:gd name="connsiteX20" fmla="*/ 0 w 1165397"/>
                <a:gd name="connsiteY20" fmla="*/ 604997 h 1628479"/>
                <a:gd name="connsiteX21" fmla="*/ 0 w 1165397"/>
                <a:gd name="connsiteY21" fmla="*/ 252028 h 1628479"/>
                <a:gd name="connsiteX22" fmla="*/ 192218 w 1165397"/>
                <a:gd name="connsiteY22" fmla="*/ 252028 h 1628479"/>
                <a:gd name="connsiteX23" fmla="*/ 192218 w 1165397"/>
                <a:gd name="connsiteY23" fmla="*/ 252027 h 1628479"/>
                <a:gd name="connsiteX24" fmla="*/ 444245 w 1165397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5397" h="1628479">
                  <a:moveTo>
                    <a:pt x="444245" y="0"/>
                  </a:moveTo>
                  <a:cubicBezTo>
                    <a:pt x="583436" y="0"/>
                    <a:pt x="696272" y="112836"/>
                    <a:pt x="696272" y="252027"/>
                  </a:cubicBezTo>
                  <a:lnTo>
                    <a:pt x="696272" y="252028"/>
                  </a:lnTo>
                  <a:lnTo>
                    <a:pt x="914508" y="252028"/>
                  </a:lnTo>
                  <a:lnTo>
                    <a:pt x="914508" y="604414"/>
                  </a:lnTo>
                  <a:lnTo>
                    <a:pt x="964162" y="609419"/>
                  </a:lnTo>
                  <a:cubicBezTo>
                    <a:pt x="1079007" y="632920"/>
                    <a:pt x="1165397" y="734534"/>
                    <a:pt x="1165397" y="856326"/>
                  </a:cubicBezTo>
                  <a:cubicBezTo>
                    <a:pt x="1165397" y="978118"/>
                    <a:pt x="1079007" y="1079732"/>
                    <a:pt x="964162" y="1103233"/>
                  </a:cubicBezTo>
                  <a:lnTo>
                    <a:pt x="914508" y="1108238"/>
                  </a:lnTo>
                  <a:lnTo>
                    <a:pt x="914508" y="1402872"/>
                  </a:lnTo>
                  <a:lnTo>
                    <a:pt x="693609" y="1402872"/>
                  </a:lnTo>
                  <a:lnTo>
                    <a:pt x="691152" y="1427244"/>
                  </a:lnTo>
                  <a:cubicBezTo>
                    <a:pt x="667651" y="1542089"/>
                    <a:pt x="566037" y="1628479"/>
                    <a:pt x="444245" y="1628479"/>
                  </a:cubicBezTo>
                  <a:cubicBezTo>
                    <a:pt x="322453" y="1628479"/>
                    <a:pt x="220839" y="1542089"/>
                    <a:pt x="197338" y="1427244"/>
                  </a:cubicBezTo>
                  <a:lnTo>
                    <a:pt x="194881" y="1402872"/>
                  </a:lnTo>
                  <a:lnTo>
                    <a:pt x="0" y="1402872"/>
                  </a:lnTo>
                  <a:lnTo>
                    <a:pt x="0" y="1107655"/>
                  </a:lnTo>
                  <a:lnTo>
                    <a:pt x="6921" y="1108353"/>
                  </a:lnTo>
                  <a:cubicBezTo>
                    <a:pt x="146112" y="1108353"/>
                    <a:pt x="258948" y="995517"/>
                    <a:pt x="258948" y="856326"/>
                  </a:cubicBezTo>
                  <a:cubicBezTo>
                    <a:pt x="258948" y="717135"/>
                    <a:pt x="146112" y="604299"/>
                    <a:pt x="6921" y="604299"/>
                  </a:cubicBezTo>
                  <a:lnTo>
                    <a:pt x="0" y="604997"/>
                  </a:lnTo>
                  <a:lnTo>
                    <a:pt x="0" y="252028"/>
                  </a:lnTo>
                  <a:lnTo>
                    <a:pt x="192218" y="252028"/>
                  </a:lnTo>
                  <a:lnTo>
                    <a:pt x="192218" y="252027"/>
                  </a:lnTo>
                  <a:cubicBezTo>
                    <a:pt x="192218" y="112836"/>
                    <a:pt x="305054" y="0"/>
                    <a:pt x="44424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42E7CC02-7105-4AEF-A0CA-4504E7DAC724}"/>
                </a:ext>
              </a:extLst>
            </p:cNvPr>
            <p:cNvSpPr/>
            <p:nvPr/>
          </p:nvSpPr>
          <p:spPr>
            <a:xfrm>
              <a:off x="662646" y="2301687"/>
              <a:ext cx="1426405" cy="1098008"/>
            </a:xfrm>
            <a:custGeom>
              <a:avLst/>
              <a:gdLst>
                <a:gd name="connsiteX0" fmla="*/ 251862 w 1426405"/>
                <a:gd name="connsiteY0" fmla="*/ 0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78704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405" h="1098008">
                  <a:moveTo>
                    <a:pt x="251862" y="325868"/>
                  </a:moveTo>
                  <a:cubicBezTo>
                    <a:pt x="252405" y="162934"/>
                    <a:pt x="252405" y="162934"/>
                    <a:pt x="252949" y="0"/>
                  </a:cubicBezTo>
                  <a:lnTo>
                    <a:pt x="466988" y="0"/>
                  </a:lnTo>
                  <a:lnTo>
                    <a:pt x="469445" y="24372"/>
                  </a:lnTo>
                  <a:cubicBezTo>
                    <a:pt x="492946" y="139217"/>
                    <a:pt x="594560" y="225607"/>
                    <a:pt x="716352" y="225607"/>
                  </a:cubicBezTo>
                  <a:cubicBezTo>
                    <a:pt x="838144" y="225607"/>
                    <a:pt x="939758" y="139217"/>
                    <a:pt x="963259" y="24372"/>
                  </a:cubicBezTo>
                  <a:lnTo>
                    <a:pt x="965716" y="0"/>
                  </a:lnTo>
                  <a:lnTo>
                    <a:pt x="1166370" y="0"/>
                  </a:lnTo>
                  <a:lnTo>
                    <a:pt x="1166370" y="326658"/>
                  </a:lnTo>
                  <a:lnTo>
                    <a:pt x="1174378" y="325851"/>
                  </a:lnTo>
                  <a:cubicBezTo>
                    <a:pt x="1313569" y="325851"/>
                    <a:pt x="1426405" y="438687"/>
                    <a:pt x="1426405" y="577878"/>
                  </a:cubicBezTo>
                  <a:cubicBezTo>
                    <a:pt x="1426405" y="717069"/>
                    <a:pt x="1313569" y="829905"/>
                    <a:pt x="1174378" y="829905"/>
                  </a:cubicBezTo>
                  <a:lnTo>
                    <a:pt x="1166370" y="829098"/>
                  </a:lnTo>
                  <a:lnTo>
                    <a:pt x="1166370" y="1098008"/>
                  </a:lnTo>
                  <a:lnTo>
                    <a:pt x="251862" y="1098008"/>
                  </a:lnTo>
                  <a:lnTo>
                    <a:pt x="251862" y="829888"/>
                  </a:lnTo>
                  <a:lnTo>
                    <a:pt x="201235" y="824785"/>
                  </a:lnTo>
                  <a:cubicBezTo>
                    <a:pt x="86390" y="801284"/>
                    <a:pt x="0" y="699670"/>
                    <a:pt x="0" y="577878"/>
                  </a:cubicBezTo>
                  <a:cubicBezTo>
                    <a:pt x="0" y="456086"/>
                    <a:pt x="86390" y="354472"/>
                    <a:pt x="201235" y="330971"/>
                  </a:cubicBezTo>
                  <a:lnTo>
                    <a:pt x="251862" y="32586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1037F61D-18E6-4F74-BB9B-057CAA2C750D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93F3D6A5-7EED-4BD6-BCB6-92208DBB4012}"/>
                </a:ext>
              </a:extLst>
            </p:cNvPr>
            <p:cNvSpPr/>
            <p:nvPr/>
          </p:nvSpPr>
          <p:spPr>
            <a:xfrm>
              <a:off x="1584996" y="-2"/>
              <a:ext cx="1410504" cy="1150844"/>
            </a:xfrm>
            <a:custGeom>
              <a:avLst/>
              <a:gdLst>
                <a:gd name="connsiteX0" fmla="*/ 245106 w 1410504"/>
                <a:gd name="connsiteY0" fmla="*/ 0 h 1150844"/>
                <a:gd name="connsiteX1" fmla="*/ 1159614 w 1410504"/>
                <a:gd name="connsiteY1" fmla="*/ 0 h 1150844"/>
                <a:gd name="connsiteX2" fmla="*/ 1159614 w 1410504"/>
                <a:gd name="connsiteY2" fmla="*/ 329523 h 1150844"/>
                <a:gd name="connsiteX3" fmla="*/ 1209269 w 1410504"/>
                <a:gd name="connsiteY3" fmla="*/ 334528 h 1150844"/>
                <a:gd name="connsiteX4" fmla="*/ 1410504 w 1410504"/>
                <a:gd name="connsiteY4" fmla="*/ 581435 h 1150844"/>
                <a:gd name="connsiteX5" fmla="*/ 1209269 w 1410504"/>
                <a:gd name="connsiteY5" fmla="*/ 828342 h 1150844"/>
                <a:gd name="connsiteX6" fmla="*/ 1159614 w 1410504"/>
                <a:gd name="connsiteY6" fmla="*/ 833347 h 1150844"/>
                <a:gd name="connsiteX7" fmla="*/ 1159614 w 1410504"/>
                <a:gd name="connsiteY7" fmla="*/ 1150844 h 1150844"/>
                <a:gd name="connsiteX8" fmla="*/ 941379 w 1410504"/>
                <a:gd name="connsiteY8" fmla="*/ 1150844 h 1150844"/>
                <a:gd name="connsiteX9" fmla="*/ 689352 w 1410504"/>
                <a:gd name="connsiteY9" fmla="*/ 898817 h 1150844"/>
                <a:gd name="connsiteX10" fmla="*/ 437325 w 1410504"/>
                <a:gd name="connsiteY10" fmla="*/ 1150844 h 1150844"/>
                <a:gd name="connsiteX11" fmla="*/ 245106 w 1410504"/>
                <a:gd name="connsiteY11" fmla="*/ 1150844 h 1150844"/>
                <a:gd name="connsiteX12" fmla="*/ 245106 w 1410504"/>
                <a:gd name="connsiteY12" fmla="*/ 832763 h 1150844"/>
                <a:gd name="connsiteX13" fmla="*/ 201235 w 1410504"/>
                <a:gd name="connsiteY13" fmla="*/ 828341 h 1150844"/>
                <a:gd name="connsiteX14" fmla="*/ 0 w 1410504"/>
                <a:gd name="connsiteY14" fmla="*/ 581434 h 1150844"/>
                <a:gd name="connsiteX15" fmla="*/ 201235 w 1410504"/>
                <a:gd name="connsiteY15" fmla="*/ 334527 h 1150844"/>
                <a:gd name="connsiteX16" fmla="*/ 245106 w 1410504"/>
                <a:gd name="connsiteY16" fmla="*/ 330105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504" h="1150844">
                  <a:moveTo>
                    <a:pt x="245106" y="0"/>
                  </a:moveTo>
                  <a:lnTo>
                    <a:pt x="1159614" y="0"/>
                  </a:lnTo>
                  <a:lnTo>
                    <a:pt x="1159614" y="329523"/>
                  </a:lnTo>
                  <a:lnTo>
                    <a:pt x="1209269" y="334528"/>
                  </a:lnTo>
                  <a:cubicBezTo>
                    <a:pt x="1324114" y="358029"/>
                    <a:pt x="1410504" y="459643"/>
                    <a:pt x="1410504" y="581435"/>
                  </a:cubicBezTo>
                  <a:cubicBezTo>
                    <a:pt x="1410504" y="703227"/>
                    <a:pt x="1324114" y="804841"/>
                    <a:pt x="1209269" y="828342"/>
                  </a:cubicBezTo>
                  <a:lnTo>
                    <a:pt x="1159614" y="833347"/>
                  </a:lnTo>
                  <a:lnTo>
                    <a:pt x="1159614" y="1150844"/>
                  </a:lnTo>
                  <a:lnTo>
                    <a:pt x="941379" y="1150844"/>
                  </a:lnTo>
                  <a:cubicBezTo>
                    <a:pt x="941379" y="1011653"/>
                    <a:pt x="828543" y="898817"/>
                    <a:pt x="689352" y="898817"/>
                  </a:cubicBezTo>
                  <a:cubicBezTo>
                    <a:pt x="550161" y="898817"/>
                    <a:pt x="437325" y="1011653"/>
                    <a:pt x="437325" y="1150844"/>
                  </a:cubicBezTo>
                  <a:lnTo>
                    <a:pt x="245106" y="1150844"/>
                  </a:lnTo>
                  <a:lnTo>
                    <a:pt x="245106" y="832763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45106" y="3301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C2E4A07F-30DA-4DBF-90A1-2D63DEE6B166}"/>
                </a:ext>
              </a:extLst>
            </p:cNvPr>
            <p:cNvSpPr/>
            <p:nvPr/>
          </p:nvSpPr>
          <p:spPr>
            <a:xfrm>
              <a:off x="914508" y="3146715"/>
              <a:ext cx="914508" cy="1403825"/>
            </a:xfrm>
            <a:custGeom>
              <a:avLst/>
              <a:gdLst>
                <a:gd name="connsiteX0" fmla="*/ 464490 w 914508"/>
                <a:gd name="connsiteY0" fmla="*/ 0 h 1403825"/>
                <a:gd name="connsiteX1" fmla="*/ 716517 w 914508"/>
                <a:gd name="connsiteY1" fmla="*/ 252027 h 1403825"/>
                <a:gd name="connsiteX2" fmla="*/ 716421 w 914508"/>
                <a:gd name="connsiteY2" fmla="*/ 252981 h 1403825"/>
                <a:gd name="connsiteX3" fmla="*/ 914508 w 914508"/>
                <a:gd name="connsiteY3" fmla="*/ 252981 h 1403825"/>
                <a:gd name="connsiteX4" fmla="*/ 914508 w 914508"/>
                <a:gd name="connsiteY4" fmla="*/ 605105 h 1403825"/>
                <a:gd name="connsiteX5" fmla="*/ 871724 w 914508"/>
                <a:gd name="connsiteY5" fmla="*/ 609418 h 1403825"/>
                <a:gd name="connsiteX6" fmla="*/ 670489 w 914508"/>
                <a:gd name="connsiteY6" fmla="*/ 856325 h 1403825"/>
                <a:gd name="connsiteX7" fmla="*/ 871724 w 914508"/>
                <a:gd name="connsiteY7" fmla="*/ 1103232 h 1403825"/>
                <a:gd name="connsiteX8" fmla="*/ 914508 w 914508"/>
                <a:gd name="connsiteY8" fmla="*/ 1107545 h 1403825"/>
                <a:gd name="connsiteX9" fmla="*/ 914508 w 914508"/>
                <a:gd name="connsiteY9" fmla="*/ 1403825 h 1403825"/>
                <a:gd name="connsiteX10" fmla="*/ 914507 w 914508"/>
                <a:gd name="connsiteY10" fmla="*/ 1403825 h 1403825"/>
                <a:gd name="connsiteX11" fmla="*/ 914507 w 914508"/>
                <a:gd name="connsiteY11" fmla="*/ 1403823 h 1403825"/>
                <a:gd name="connsiteX12" fmla="*/ 699179 w 914508"/>
                <a:gd name="connsiteY12" fmla="*/ 1403823 h 1403825"/>
                <a:gd name="connsiteX13" fmla="*/ 694390 w 914508"/>
                <a:gd name="connsiteY13" fmla="*/ 1356317 h 1403825"/>
                <a:gd name="connsiteX14" fmla="*/ 447483 w 914508"/>
                <a:gd name="connsiteY14" fmla="*/ 1155083 h 1403825"/>
                <a:gd name="connsiteX15" fmla="*/ 200576 w 914508"/>
                <a:gd name="connsiteY15" fmla="*/ 1356317 h 1403825"/>
                <a:gd name="connsiteX16" fmla="*/ 195787 w 914508"/>
                <a:gd name="connsiteY16" fmla="*/ 1403823 h 1403825"/>
                <a:gd name="connsiteX17" fmla="*/ 0 w 914508"/>
                <a:gd name="connsiteY17" fmla="*/ 1403823 h 1403825"/>
                <a:gd name="connsiteX18" fmla="*/ 0 w 914508"/>
                <a:gd name="connsiteY18" fmla="*/ 1108337 h 1403825"/>
                <a:gd name="connsiteX19" fmla="*/ 164 w 914508"/>
                <a:gd name="connsiteY19" fmla="*/ 1108353 h 1403825"/>
                <a:gd name="connsiteX20" fmla="*/ 252191 w 914508"/>
                <a:gd name="connsiteY20" fmla="*/ 856326 h 1403825"/>
                <a:gd name="connsiteX21" fmla="*/ 164 w 914508"/>
                <a:gd name="connsiteY21" fmla="*/ 604299 h 1403825"/>
                <a:gd name="connsiteX22" fmla="*/ 0 w 914508"/>
                <a:gd name="connsiteY22" fmla="*/ 604316 h 1403825"/>
                <a:gd name="connsiteX23" fmla="*/ 0 w 914508"/>
                <a:gd name="connsiteY23" fmla="*/ 252981 h 1403825"/>
                <a:gd name="connsiteX24" fmla="*/ 212559 w 914508"/>
                <a:gd name="connsiteY24" fmla="*/ 252981 h 1403825"/>
                <a:gd name="connsiteX25" fmla="*/ 212463 w 914508"/>
                <a:gd name="connsiteY25" fmla="*/ 252027 h 1403825"/>
                <a:gd name="connsiteX26" fmla="*/ 464490 w 914508"/>
                <a:gd name="connsiteY26" fmla="*/ 0 h 140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508" h="1403825">
                  <a:moveTo>
                    <a:pt x="464490" y="0"/>
                  </a:moveTo>
                  <a:cubicBezTo>
                    <a:pt x="603681" y="0"/>
                    <a:pt x="716517" y="112836"/>
                    <a:pt x="716517" y="252027"/>
                  </a:cubicBezTo>
                  <a:lnTo>
                    <a:pt x="716421" y="252981"/>
                  </a:lnTo>
                  <a:lnTo>
                    <a:pt x="914508" y="252981"/>
                  </a:lnTo>
                  <a:lnTo>
                    <a:pt x="914508" y="605105"/>
                  </a:lnTo>
                  <a:lnTo>
                    <a:pt x="871724" y="609418"/>
                  </a:lnTo>
                  <a:cubicBezTo>
                    <a:pt x="756879" y="632919"/>
                    <a:pt x="670489" y="734533"/>
                    <a:pt x="670489" y="856325"/>
                  </a:cubicBezTo>
                  <a:cubicBezTo>
                    <a:pt x="670489" y="978117"/>
                    <a:pt x="756879" y="1079731"/>
                    <a:pt x="871724" y="1103232"/>
                  </a:cubicBezTo>
                  <a:lnTo>
                    <a:pt x="914508" y="1107545"/>
                  </a:lnTo>
                  <a:lnTo>
                    <a:pt x="914508" y="1403825"/>
                  </a:lnTo>
                  <a:lnTo>
                    <a:pt x="914507" y="1403825"/>
                  </a:lnTo>
                  <a:lnTo>
                    <a:pt x="914507" y="1403823"/>
                  </a:lnTo>
                  <a:lnTo>
                    <a:pt x="699179" y="1403823"/>
                  </a:lnTo>
                  <a:lnTo>
                    <a:pt x="694390" y="1356317"/>
                  </a:lnTo>
                  <a:cubicBezTo>
                    <a:pt x="670889" y="1241473"/>
                    <a:pt x="569275" y="1155083"/>
                    <a:pt x="447483" y="1155083"/>
                  </a:cubicBezTo>
                  <a:cubicBezTo>
                    <a:pt x="325691" y="1155083"/>
                    <a:pt x="224077" y="1241473"/>
                    <a:pt x="200576" y="1356317"/>
                  </a:cubicBezTo>
                  <a:lnTo>
                    <a:pt x="195787" y="1403823"/>
                  </a:lnTo>
                  <a:lnTo>
                    <a:pt x="0" y="1403823"/>
                  </a:lnTo>
                  <a:lnTo>
                    <a:pt x="0" y="1108337"/>
                  </a:lnTo>
                  <a:lnTo>
                    <a:pt x="164" y="1108353"/>
                  </a:lnTo>
                  <a:cubicBezTo>
                    <a:pt x="139355" y="1108353"/>
                    <a:pt x="252191" y="995517"/>
                    <a:pt x="252191" y="856326"/>
                  </a:cubicBezTo>
                  <a:cubicBezTo>
                    <a:pt x="252191" y="717135"/>
                    <a:pt x="139355" y="604299"/>
                    <a:pt x="164" y="604299"/>
                  </a:cubicBezTo>
                  <a:lnTo>
                    <a:pt x="0" y="604316"/>
                  </a:lnTo>
                  <a:lnTo>
                    <a:pt x="0" y="252981"/>
                  </a:lnTo>
                  <a:lnTo>
                    <a:pt x="212559" y="252981"/>
                  </a:lnTo>
                  <a:lnTo>
                    <a:pt x="212463" y="252027"/>
                  </a:lnTo>
                  <a:cubicBezTo>
                    <a:pt x="212463" y="112836"/>
                    <a:pt x="325299" y="0"/>
                    <a:pt x="464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FB058792-3824-4609-B94F-531965D5ACA3}"/>
                </a:ext>
              </a:extLst>
            </p:cNvPr>
            <p:cNvSpPr/>
            <p:nvPr/>
          </p:nvSpPr>
          <p:spPr>
            <a:xfrm>
              <a:off x="6164949" y="1150843"/>
              <a:ext cx="1152206" cy="1150844"/>
            </a:xfrm>
            <a:custGeom>
              <a:avLst/>
              <a:gdLst>
                <a:gd name="connsiteX0" fmla="*/ 1151119 w 1152206"/>
                <a:gd name="connsiteY0" fmla="*/ 1150843 h 1150844"/>
                <a:gd name="connsiteX1" fmla="*/ 1152206 w 1152206"/>
                <a:gd name="connsiteY1" fmla="*/ 1150843 h 1150844"/>
                <a:gd name="connsiteX2" fmla="*/ 1152206 w 1152206"/>
                <a:gd name="connsiteY2" fmla="*/ 1150844 h 1150844"/>
                <a:gd name="connsiteX3" fmla="*/ 1151119 w 1152206"/>
                <a:gd name="connsiteY3" fmla="*/ 1150844 h 1150844"/>
                <a:gd name="connsiteX4" fmla="*/ 237698 w 1152206"/>
                <a:gd name="connsiteY4" fmla="*/ 0 h 1150844"/>
                <a:gd name="connsiteX5" fmla="*/ 456372 w 1152206"/>
                <a:gd name="connsiteY5" fmla="*/ 0 h 1150844"/>
                <a:gd name="connsiteX6" fmla="*/ 461493 w 1152206"/>
                <a:gd name="connsiteY6" fmla="*/ 50790 h 1150844"/>
                <a:gd name="connsiteX7" fmla="*/ 708399 w 1152206"/>
                <a:gd name="connsiteY7" fmla="*/ 252025 h 1150844"/>
                <a:gd name="connsiteX8" fmla="*/ 955306 w 1152206"/>
                <a:gd name="connsiteY8" fmla="*/ 50790 h 1150844"/>
                <a:gd name="connsiteX9" fmla="*/ 960426 w 1152206"/>
                <a:gd name="connsiteY9" fmla="*/ 0 h 1150844"/>
                <a:gd name="connsiteX10" fmla="*/ 1150033 w 1152206"/>
                <a:gd name="connsiteY10" fmla="*/ 0 h 1150844"/>
                <a:gd name="connsiteX11" fmla="*/ 1150033 w 1152206"/>
                <a:gd name="connsiteY11" fmla="*/ 352321 h 1150844"/>
                <a:gd name="connsiteX12" fmla="*/ 1099732 w 1152206"/>
                <a:gd name="connsiteY12" fmla="*/ 357391 h 1150844"/>
                <a:gd name="connsiteX13" fmla="*/ 898498 w 1152206"/>
                <a:gd name="connsiteY13" fmla="*/ 604298 h 1150844"/>
                <a:gd name="connsiteX14" fmla="*/ 1099732 w 1152206"/>
                <a:gd name="connsiteY14" fmla="*/ 851205 h 1150844"/>
                <a:gd name="connsiteX15" fmla="*/ 1150033 w 1152206"/>
                <a:gd name="connsiteY15" fmla="*/ 856275 h 1150844"/>
                <a:gd name="connsiteX16" fmla="*/ 1150033 w 1152206"/>
                <a:gd name="connsiteY16" fmla="*/ 1098009 h 1150844"/>
                <a:gd name="connsiteX17" fmla="*/ 957764 w 1152206"/>
                <a:gd name="connsiteY17" fmla="*/ 1098009 h 1150844"/>
                <a:gd name="connsiteX18" fmla="*/ 955307 w 1152206"/>
                <a:gd name="connsiteY18" fmla="*/ 1073632 h 1150844"/>
                <a:gd name="connsiteX19" fmla="*/ 708400 w 1152206"/>
                <a:gd name="connsiteY19" fmla="*/ 872397 h 1150844"/>
                <a:gd name="connsiteX20" fmla="*/ 461494 w 1152206"/>
                <a:gd name="connsiteY20" fmla="*/ 1073632 h 1150844"/>
                <a:gd name="connsiteX21" fmla="*/ 459036 w 1152206"/>
                <a:gd name="connsiteY21" fmla="*/ 1098009 h 1150844"/>
                <a:gd name="connsiteX22" fmla="*/ 237698 w 1152206"/>
                <a:gd name="connsiteY22" fmla="*/ 1098009 h 1150844"/>
                <a:gd name="connsiteX23" fmla="*/ 237698 w 1152206"/>
                <a:gd name="connsiteY23" fmla="*/ 854881 h 1150844"/>
                <a:gd name="connsiteX24" fmla="*/ 201234 w 1152206"/>
                <a:gd name="connsiteY24" fmla="*/ 851205 h 1150844"/>
                <a:gd name="connsiteX25" fmla="*/ 0 w 1152206"/>
                <a:gd name="connsiteY25" fmla="*/ 604298 h 1150844"/>
                <a:gd name="connsiteX26" fmla="*/ 201234 w 1152206"/>
                <a:gd name="connsiteY26" fmla="*/ 357391 h 1150844"/>
                <a:gd name="connsiteX27" fmla="*/ 237698 w 1152206"/>
                <a:gd name="connsiteY27" fmla="*/ 35371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52206" h="1150844">
                  <a:moveTo>
                    <a:pt x="1151119" y="1150843"/>
                  </a:moveTo>
                  <a:lnTo>
                    <a:pt x="1152206" y="1150843"/>
                  </a:lnTo>
                  <a:lnTo>
                    <a:pt x="1152206" y="1150844"/>
                  </a:lnTo>
                  <a:lnTo>
                    <a:pt x="1151119" y="1150844"/>
                  </a:lnTo>
                  <a:close/>
                  <a:moveTo>
                    <a:pt x="237698" y="0"/>
                  </a:moveTo>
                  <a:lnTo>
                    <a:pt x="456372" y="0"/>
                  </a:lnTo>
                  <a:lnTo>
                    <a:pt x="461493" y="50790"/>
                  </a:lnTo>
                  <a:cubicBezTo>
                    <a:pt x="484993" y="165635"/>
                    <a:pt x="586607" y="252025"/>
                    <a:pt x="708399" y="252025"/>
                  </a:cubicBezTo>
                  <a:cubicBezTo>
                    <a:pt x="830191" y="252025"/>
                    <a:pt x="931805" y="165635"/>
                    <a:pt x="955306" y="50790"/>
                  </a:cubicBezTo>
                  <a:lnTo>
                    <a:pt x="960426" y="0"/>
                  </a:lnTo>
                  <a:lnTo>
                    <a:pt x="1150033" y="0"/>
                  </a:lnTo>
                  <a:lnTo>
                    <a:pt x="1150033" y="352321"/>
                  </a:lnTo>
                  <a:lnTo>
                    <a:pt x="1099732" y="357391"/>
                  </a:lnTo>
                  <a:cubicBezTo>
                    <a:pt x="984888" y="380892"/>
                    <a:pt x="898498" y="482506"/>
                    <a:pt x="898498" y="604298"/>
                  </a:cubicBezTo>
                  <a:cubicBezTo>
                    <a:pt x="898498" y="726090"/>
                    <a:pt x="984888" y="827704"/>
                    <a:pt x="1099732" y="851205"/>
                  </a:cubicBezTo>
                  <a:lnTo>
                    <a:pt x="1150033" y="856275"/>
                  </a:lnTo>
                  <a:lnTo>
                    <a:pt x="1150033" y="1098009"/>
                  </a:lnTo>
                  <a:lnTo>
                    <a:pt x="957764" y="1098009"/>
                  </a:lnTo>
                  <a:lnTo>
                    <a:pt x="955307" y="1073632"/>
                  </a:lnTo>
                  <a:cubicBezTo>
                    <a:pt x="931806" y="958787"/>
                    <a:pt x="830192" y="872397"/>
                    <a:pt x="708400" y="872397"/>
                  </a:cubicBezTo>
                  <a:cubicBezTo>
                    <a:pt x="586608" y="872397"/>
                    <a:pt x="484994" y="958787"/>
                    <a:pt x="461494" y="1073632"/>
                  </a:cubicBezTo>
                  <a:lnTo>
                    <a:pt x="459036" y="1098009"/>
                  </a:lnTo>
                  <a:lnTo>
                    <a:pt x="237698" y="1098009"/>
                  </a:lnTo>
                  <a:lnTo>
                    <a:pt x="237698" y="854881"/>
                  </a:lnTo>
                  <a:lnTo>
                    <a:pt x="201234" y="851205"/>
                  </a:lnTo>
                  <a:cubicBezTo>
                    <a:pt x="86390" y="827704"/>
                    <a:pt x="0" y="726090"/>
                    <a:pt x="0" y="604298"/>
                  </a:cubicBezTo>
                  <a:cubicBezTo>
                    <a:pt x="0" y="482506"/>
                    <a:pt x="86390" y="380892"/>
                    <a:pt x="201234" y="357391"/>
                  </a:cubicBezTo>
                  <a:lnTo>
                    <a:pt x="237698" y="3537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D33841E3-6135-431A-99BD-A160C7E7F110}"/>
                </a:ext>
              </a:extLst>
            </p:cNvPr>
            <p:cNvSpPr/>
            <p:nvPr/>
          </p:nvSpPr>
          <p:spPr>
            <a:xfrm>
              <a:off x="915595" y="898815"/>
              <a:ext cx="1173456" cy="1628479"/>
            </a:xfrm>
            <a:custGeom>
              <a:avLst/>
              <a:gdLst>
                <a:gd name="connsiteX0" fmla="*/ 463403 w 1173456"/>
                <a:gd name="connsiteY0" fmla="*/ 0 h 1628479"/>
                <a:gd name="connsiteX1" fmla="*/ 715430 w 1173456"/>
                <a:gd name="connsiteY1" fmla="*/ 252027 h 1628479"/>
                <a:gd name="connsiteX2" fmla="*/ 715430 w 1173456"/>
                <a:gd name="connsiteY2" fmla="*/ 252028 h 1628479"/>
                <a:gd name="connsiteX3" fmla="*/ 914508 w 1173456"/>
                <a:gd name="connsiteY3" fmla="*/ 252028 h 1628479"/>
                <a:gd name="connsiteX4" fmla="*/ 914508 w 1173456"/>
                <a:gd name="connsiteY4" fmla="*/ 604997 h 1628479"/>
                <a:gd name="connsiteX5" fmla="*/ 921429 w 1173456"/>
                <a:gd name="connsiteY5" fmla="*/ 604299 h 1628479"/>
                <a:gd name="connsiteX6" fmla="*/ 1173456 w 1173456"/>
                <a:gd name="connsiteY6" fmla="*/ 856326 h 1628479"/>
                <a:gd name="connsiteX7" fmla="*/ 921429 w 1173456"/>
                <a:gd name="connsiteY7" fmla="*/ 1108353 h 1628479"/>
                <a:gd name="connsiteX8" fmla="*/ 914508 w 1173456"/>
                <a:gd name="connsiteY8" fmla="*/ 1107655 h 1628479"/>
                <a:gd name="connsiteX9" fmla="*/ 914508 w 1173456"/>
                <a:gd name="connsiteY9" fmla="*/ 1402872 h 1628479"/>
                <a:gd name="connsiteX10" fmla="*/ 712767 w 1173456"/>
                <a:gd name="connsiteY10" fmla="*/ 1402872 h 1628479"/>
                <a:gd name="connsiteX11" fmla="*/ 710310 w 1173456"/>
                <a:gd name="connsiteY11" fmla="*/ 1427244 h 1628479"/>
                <a:gd name="connsiteX12" fmla="*/ 463403 w 1173456"/>
                <a:gd name="connsiteY12" fmla="*/ 1628479 h 1628479"/>
                <a:gd name="connsiteX13" fmla="*/ 216496 w 1173456"/>
                <a:gd name="connsiteY13" fmla="*/ 1427244 h 1628479"/>
                <a:gd name="connsiteX14" fmla="*/ 214039 w 1173456"/>
                <a:gd name="connsiteY14" fmla="*/ 1402872 h 1628479"/>
                <a:gd name="connsiteX15" fmla="*/ 0 w 1173456"/>
                <a:gd name="connsiteY15" fmla="*/ 1402872 h 1628479"/>
                <a:gd name="connsiteX16" fmla="*/ 0 w 1173456"/>
                <a:gd name="connsiteY16" fmla="*/ 1108260 h 1628479"/>
                <a:gd name="connsiteX17" fmla="*/ 49870 w 1173456"/>
                <a:gd name="connsiteY17" fmla="*/ 1103233 h 1628479"/>
                <a:gd name="connsiteX18" fmla="*/ 251105 w 1173456"/>
                <a:gd name="connsiteY18" fmla="*/ 856326 h 1628479"/>
                <a:gd name="connsiteX19" fmla="*/ 49870 w 1173456"/>
                <a:gd name="connsiteY19" fmla="*/ 609419 h 1628479"/>
                <a:gd name="connsiteX20" fmla="*/ 0 w 1173456"/>
                <a:gd name="connsiteY20" fmla="*/ 604392 h 1628479"/>
                <a:gd name="connsiteX21" fmla="*/ 0 w 1173456"/>
                <a:gd name="connsiteY21" fmla="*/ 252028 h 1628479"/>
                <a:gd name="connsiteX22" fmla="*/ 211376 w 1173456"/>
                <a:gd name="connsiteY22" fmla="*/ 252028 h 1628479"/>
                <a:gd name="connsiteX23" fmla="*/ 211376 w 1173456"/>
                <a:gd name="connsiteY23" fmla="*/ 252027 h 1628479"/>
                <a:gd name="connsiteX24" fmla="*/ 463403 w 1173456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456" h="1628479">
                  <a:moveTo>
                    <a:pt x="463403" y="0"/>
                  </a:moveTo>
                  <a:cubicBezTo>
                    <a:pt x="602594" y="0"/>
                    <a:pt x="715430" y="112836"/>
                    <a:pt x="715430" y="252027"/>
                  </a:cubicBezTo>
                  <a:lnTo>
                    <a:pt x="715430" y="252028"/>
                  </a:lnTo>
                  <a:lnTo>
                    <a:pt x="914508" y="252028"/>
                  </a:lnTo>
                  <a:lnTo>
                    <a:pt x="914508" y="604997"/>
                  </a:lnTo>
                  <a:lnTo>
                    <a:pt x="921429" y="604299"/>
                  </a:lnTo>
                  <a:cubicBezTo>
                    <a:pt x="1060620" y="604299"/>
                    <a:pt x="1173456" y="717135"/>
                    <a:pt x="1173456" y="856326"/>
                  </a:cubicBezTo>
                  <a:cubicBezTo>
                    <a:pt x="1173456" y="995517"/>
                    <a:pt x="1060620" y="1108353"/>
                    <a:pt x="921429" y="1108353"/>
                  </a:cubicBezTo>
                  <a:lnTo>
                    <a:pt x="914508" y="1107655"/>
                  </a:lnTo>
                  <a:lnTo>
                    <a:pt x="914508" y="1402872"/>
                  </a:lnTo>
                  <a:lnTo>
                    <a:pt x="712767" y="1402872"/>
                  </a:lnTo>
                  <a:lnTo>
                    <a:pt x="710310" y="1427244"/>
                  </a:lnTo>
                  <a:cubicBezTo>
                    <a:pt x="686809" y="1542089"/>
                    <a:pt x="585195" y="1628479"/>
                    <a:pt x="463403" y="1628479"/>
                  </a:cubicBezTo>
                  <a:cubicBezTo>
                    <a:pt x="341611" y="1628479"/>
                    <a:pt x="239997" y="1542089"/>
                    <a:pt x="216496" y="1427244"/>
                  </a:cubicBezTo>
                  <a:lnTo>
                    <a:pt x="214039" y="1402872"/>
                  </a:lnTo>
                  <a:lnTo>
                    <a:pt x="0" y="1402872"/>
                  </a:lnTo>
                  <a:lnTo>
                    <a:pt x="0" y="1108260"/>
                  </a:lnTo>
                  <a:lnTo>
                    <a:pt x="49870" y="1103233"/>
                  </a:lnTo>
                  <a:cubicBezTo>
                    <a:pt x="164715" y="1079732"/>
                    <a:pt x="251105" y="978118"/>
                    <a:pt x="251105" y="856326"/>
                  </a:cubicBezTo>
                  <a:cubicBezTo>
                    <a:pt x="251105" y="734534"/>
                    <a:pt x="164715" y="632920"/>
                    <a:pt x="49870" y="609419"/>
                  </a:cubicBezTo>
                  <a:lnTo>
                    <a:pt x="0" y="604392"/>
                  </a:lnTo>
                  <a:lnTo>
                    <a:pt x="0" y="252028"/>
                  </a:lnTo>
                  <a:lnTo>
                    <a:pt x="211376" y="252028"/>
                  </a:lnTo>
                  <a:lnTo>
                    <a:pt x="211376" y="252027"/>
                  </a:lnTo>
                  <a:cubicBezTo>
                    <a:pt x="211376" y="112836"/>
                    <a:pt x="324212" y="0"/>
                    <a:pt x="46340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225E382D-ACBA-4A18-998E-896662A1233D}"/>
                </a:ext>
              </a:extLst>
            </p:cNvPr>
            <p:cNvSpPr/>
            <p:nvPr/>
          </p:nvSpPr>
          <p:spPr>
            <a:xfrm>
              <a:off x="6402647" y="-2"/>
              <a:ext cx="912335" cy="1402870"/>
            </a:xfrm>
            <a:custGeom>
              <a:avLst/>
              <a:gdLst>
                <a:gd name="connsiteX0" fmla="*/ 0 w 912335"/>
                <a:gd name="connsiteY0" fmla="*/ 0 h 1402870"/>
                <a:gd name="connsiteX1" fmla="*/ 912335 w 912335"/>
                <a:gd name="connsiteY1" fmla="*/ 0 h 1402870"/>
                <a:gd name="connsiteX2" fmla="*/ 912335 w 912335"/>
                <a:gd name="connsiteY2" fmla="*/ 329458 h 1402870"/>
                <a:gd name="connsiteX3" fmla="*/ 862035 w 912335"/>
                <a:gd name="connsiteY3" fmla="*/ 334528 h 1402870"/>
                <a:gd name="connsiteX4" fmla="*/ 660800 w 912335"/>
                <a:gd name="connsiteY4" fmla="*/ 581435 h 1402870"/>
                <a:gd name="connsiteX5" fmla="*/ 862035 w 912335"/>
                <a:gd name="connsiteY5" fmla="*/ 828342 h 1402870"/>
                <a:gd name="connsiteX6" fmla="*/ 912335 w 912335"/>
                <a:gd name="connsiteY6" fmla="*/ 833412 h 1402870"/>
                <a:gd name="connsiteX7" fmla="*/ 912335 w 912335"/>
                <a:gd name="connsiteY7" fmla="*/ 1150844 h 1402870"/>
                <a:gd name="connsiteX8" fmla="*/ 722729 w 912335"/>
                <a:gd name="connsiteY8" fmla="*/ 1150844 h 1402870"/>
                <a:gd name="connsiteX9" fmla="*/ 717609 w 912335"/>
                <a:gd name="connsiteY9" fmla="*/ 1201635 h 1402870"/>
                <a:gd name="connsiteX10" fmla="*/ 470702 w 912335"/>
                <a:gd name="connsiteY10" fmla="*/ 1402870 h 1402870"/>
                <a:gd name="connsiteX11" fmla="*/ 223796 w 912335"/>
                <a:gd name="connsiteY11" fmla="*/ 1201635 h 1402870"/>
                <a:gd name="connsiteX12" fmla="*/ 218675 w 912335"/>
                <a:gd name="connsiteY12" fmla="*/ 1150844 h 1402870"/>
                <a:gd name="connsiteX13" fmla="*/ 0 w 912335"/>
                <a:gd name="connsiteY13" fmla="*/ 1150844 h 1402870"/>
                <a:gd name="connsiteX14" fmla="*/ 0 w 912335"/>
                <a:gd name="connsiteY14" fmla="*/ 832016 h 1402870"/>
                <a:gd name="connsiteX15" fmla="*/ 14330 w 912335"/>
                <a:gd name="connsiteY15" fmla="*/ 833461 h 1402870"/>
                <a:gd name="connsiteX16" fmla="*/ 266357 w 912335"/>
                <a:gd name="connsiteY16" fmla="*/ 581434 h 1402870"/>
                <a:gd name="connsiteX17" fmla="*/ 14330 w 912335"/>
                <a:gd name="connsiteY17" fmla="*/ 329407 h 1402870"/>
                <a:gd name="connsiteX18" fmla="*/ 0 w 912335"/>
                <a:gd name="connsiteY18" fmla="*/ 330852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335" h="1402870">
                  <a:moveTo>
                    <a:pt x="0" y="0"/>
                  </a:moveTo>
                  <a:lnTo>
                    <a:pt x="912335" y="0"/>
                  </a:lnTo>
                  <a:lnTo>
                    <a:pt x="912335" y="329458"/>
                  </a:lnTo>
                  <a:lnTo>
                    <a:pt x="862035" y="334528"/>
                  </a:lnTo>
                  <a:cubicBezTo>
                    <a:pt x="747190" y="358029"/>
                    <a:pt x="660800" y="459643"/>
                    <a:pt x="660800" y="581435"/>
                  </a:cubicBezTo>
                  <a:cubicBezTo>
                    <a:pt x="660800" y="703227"/>
                    <a:pt x="747190" y="804841"/>
                    <a:pt x="862035" y="828342"/>
                  </a:cubicBezTo>
                  <a:lnTo>
                    <a:pt x="912335" y="833412"/>
                  </a:lnTo>
                  <a:lnTo>
                    <a:pt x="912335" y="1150844"/>
                  </a:lnTo>
                  <a:lnTo>
                    <a:pt x="722729" y="1150844"/>
                  </a:lnTo>
                  <a:lnTo>
                    <a:pt x="717609" y="1201635"/>
                  </a:lnTo>
                  <a:cubicBezTo>
                    <a:pt x="694108" y="1316480"/>
                    <a:pt x="592494" y="1402870"/>
                    <a:pt x="470702" y="1402870"/>
                  </a:cubicBezTo>
                  <a:cubicBezTo>
                    <a:pt x="348910" y="1402870"/>
                    <a:pt x="247296" y="1316480"/>
                    <a:pt x="223796" y="1201635"/>
                  </a:cubicBezTo>
                  <a:lnTo>
                    <a:pt x="218675" y="1150844"/>
                  </a:lnTo>
                  <a:lnTo>
                    <a:pt x="0" y="1150844"/>
                  </a:lnTo>
                  <a:lnTo>
                    <a:pt x="0" y="832016"/>
                  </a:lnTo>
                  <a:lnTo>
                    <a:pt x="14330" y="833461"/>
                  </a:lnTo>
                  <a:cubicBezTo>
                    <a:pt x="153521" y="833461"/>
                    <a:pt x="266357" y="720625"/>
                    <a:pt x="266357" y="581434"/>
                  </a:cubicBezTo>
                  <a:cubicBezTo>
                    <a:pt x="266357" y="442243"/>
                    <a:pt x="153521" y="329407"/>
                    <a:pt x="14330" y="329407"/>
                  </a:cubicBezTo>
                  <a:lnTo>
                    <a:pt x="0" y="3308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3CD05760-6056-4951-B9FB-D5502CA20FF8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CBE879D7-2D5D-44CF-A8DD-B5E0F470EA88}"/>
                </a:ext>
              </a:extLst>
            </p:cNvPr>
            <p:cNvSpPr/>
            <p:nvPr/>
          </p:nvSpPr>
          <p:spPr>
            <a:xfrm>
              <a:off x="7063447" y="1150842"/>
              <a:ext cx="1166043" cy="1376452"/>
            </a:xfrm>
            <a:custGeom>
              <a:avLst/>
              <a:gdLst>
                <a:gd name="connsiteX0" fmla="*/ 251535 w 1166043"/>
                <a:gd name="connsiteY0" fmla="*/ 0 h 1376452"/>
                <a:gd name="connsiteX1" fmla="*/ 453224 w 1166043"/>
                <a:gd name="connsiteY1" fmla="*/ 0 h 1376452"/>
                <a:gd name="connsiteX2" fmla="*/ 705251 w 1166043"/>
                <a:gd name="connsiteY2" fmla="*/ 252027 h 1376452"/>
                <a:gd name="connsiteX3" fmla="*/ 957278 w 1166043"/>
                <a:gd name="connsiteY3" fmla="*/ 0 h 1376452"/>
                <a:gd name="connsiteX4" fmla="*/ 1166042 w 1166043"/>
                <a:gd name="connsiteY4" fmla="*/ 0 h 1376452"/>
                <a:gd name="connsiteX5" fmla="*/ 1166043 w 1166043"/>
                <a:gd name="connsiteY5" fmla="*/ 0 h 1376452"/>
                <a:gd name="connsiteX6" fmla="*/ 1166043 w 1166043"/>
                <a:gd name="connsiteY6" fmla="*/ 353035 h 1376452"/>
                <a:gd name="connsiteX7" fmla="*/ 1158475 w 1166043"/>
                <a:gd name="connsiteY7" fmla="*/ 352272 h 1376452"/>
                <a:gd name="connsiteX8" fmla="*/ 906448 w 1166043"/>
                <a:gd name="connsiteY8" fmla="*/ 604299 h 1376452"/>
                <a:gd name="connsiteX9" fmla="*/ 1158475 w 1166043"/>
                <a:gd name="connsiteY9" fmla="*/ 856326 h 1376452"/>
                <a:gd name="connsiteX10" fmla="*/ 1166043 w 1166043"/>
                <a:gd name="connsiteY10" fmla="*/ 855563 h 1376452"/>
                <a:gd name="connsiteX11" fmla="*/ 1166043 w 1166043"/>
                <a:gd name="connsiteY11" fmla="*/ 1098009 h 1376452"/>
                <a:gd name="connsiteX12" fmla="*/ 1164958 w 1166043"/>
                <a:gd name="connsiteY12" fmla="*/ 1098009 h 1376452"/>
                <a:gd name="connsiteX13" fmla="*/ 1164958 w 1166043"/>
                <a:gd name="connsiteY13" fmla="*/ 1150844 h 1376452"/>
                <a:gd name="connsiteX14" fmla="*/ 954616 w 1166043"/>
                <a:gd name="connsiteY14" fmla="*/ 1150844 h 1376452"/>
                <a:gd name="connsiteX15" fmla="*/ 952159 w 1166043"/>
                <a:gd name="connsiteY15" fmla="*/ 1175217 h 1376452"/>
                <a:gd name="connsiteX16" fmla="*/ 705252 w 1166043"/>
                <a:gd name="connsiteY16" fmla="*/ 1376452 h 1376452"/>
                <a:gd name="connsiteX17" fmla="*/ 458346 w 1166043"/>
                <a:gd name="connsiteY17" fmla="*/ 1175217 h 1376452"/>
                <a:gd name="connsiteX18" fmla="*/ 455889 w 1166043"/>
                <a:gd name="connsiteY18" fmla="*/ 1150844 h 1376452"/>
                <a:gd name="connsiteX19" fmla="*/ 251535 w 1166043"/>
                <a:gd name="connsiteY19" fmla="*/ 1150844 h 1376452"/>
                <a:gd name="connsiteX20" fmla="*/ 251535 w 1166043"/>
                <a:gd name="connsiteY20" fmla="*/ 856276 h 1376452"/>
                <a:gd name="connsiteX21" fmla="*/ 201234 w 1166043"/>
                <a:gd name="connsiteY21" fmla="*/ 851206 h 1376452"/>
                <a:gd name="connsiteX22" fmla="*/ 0 w 1166043"/>
                <a:gd name="connsiteY22" fmla="*/ 604299 h 1376452"/>
                <a:gd name="connsiteX23" fmla="*/ 201234 w 1166043"/>
                <a:gd name="connsiteY23" fmla="*/ 357392 h 1376452"/>
                <a:gd name="connsiteX24" fmla="*/ 251535 w 1166043"/>
                <a:gd name="connsiteY24" fmla="*/ 352322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6043" h="1376452">
                  <a:moveTo>
                    <a:pt x="251535" y="0"/>
                  </a:moveTo>
                  <a:lnTo>
                    <a:pt x="453224" y="0"/>
                  </a:lnTo>
                  <a:cubicBezTo>
                    <a:pt x="453224" y="139191"/>
                    <a:pt x="566060" y="252027"/>
                    <a:pt x="705251" y="252027"/>
                  </a:cubicBezTo>
                  <a:cubicBezTo>
                    <a:pt x="844442" y="252027"/>
                    <a:pt x="957278" y="139191"/>
                    <a:pt x="957278" y="0"/>
                  </a:cubicBezTo>
                  <a:lnTo>
                    <a:pt x="1166042" y="0"/>
                  </a:lnTo>
                  <a:lnTo>
                    <a:pt x="1166043" y="0"/>
                  </a:lnTo>
                  <a:lnTo>
                    <a:pt x="1166043" y="353035"/>
                  </a:lnTo>
                  <a:lnTo>
                    <a:pt x="1158475" y="352272"/>
                  </a:lnTo>
                  <a:cubicBezTo>
                    <a:pt x="1019284" y="352272"/>
                    <a:pt x="906448" y="465108"/>
                    <a:pt x="906448" y="604299"/>
                  </a:cubicBezTo>
                  <a:cubicBezTo>
                    <a:pt x="906448" y="743490"/>
                    <a:pt x="1019284" y="856326"/>
                    <a:pt x="1158475" y="856326"/>
                  </a:cubicBezTo>
                  <a:lnTo>
                    <a:pt x="1166043" y="855563"/>
                  </a:lnTo>
                  <a:lnTo>
                    <a:pt x="1166043" y="1098009"/>
                  </a:lnTo>
                  <a:lnTo>
                    <a:pt x="1164958" y="1098009"/>
                  </a:lnTo>
                  <a:lnTo>
                    <a:pt x="1164958" y="1150844"/>
                  </a:lnTo>
                  <a:lnTo>
                    <a:pt x="954616" y="1150844"/>
                  </a:lnTo>
                  <a:lnTo>
                    <a:pt x="952159" y="1175217"/>
                  </a:lnTo>
                  <a:cubicBezTo>
                    <a:pt x="928658" y="1290062"/>
                    <a:pt x="827044" y="1376452"/>
                    <a:pt x="705252" y="1376452"/>
                  </a:cubicBezTo>
                  <a:cubicBezTo>
                    <a:pt x="583460" y="1376452"/>
                    <a:pt x="481846" y="1290062"/>
                    <a:pt x="458346" y="1175217"/>
                  </a:cubicBezTo>
                  <a:lnTo>
                    <a:pt x="455889" y="1150844"/>
                  </a:lnTo>
                  <a:lnTo>
                    <a:pt x="251535" y="1150844"/>
                  </a:lnTo>
                  <a:lnTo>
                    <a:pt x="251535" y="856276"/>
                  </a:lnTo>
                  <a:lnTo>
                    <a:pt x="201234" y="851206"/>
                  </a:lnTo>
                  <a:cubicBezTo>
                    <a:pt x="86390" y="827705"/>
                    <a:pt x="0" y="726091"/>
                    <a:pt x="0" y="604299"/>
                  </a:cubicBezTo>
                  <a:cubicBezTo>
                    <a:pt x="0" y="482507"/>
                    <a:pt x="86390" y="380893"/>
                    <a:pt x="201234" y="357392"/>
                  </a:cubicBezTo>
                  <a:lnTo>
                    <a:pt x="251535" y="3523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B344A274-2299-44B9-A7C5-9B4ABB27FCF8}"/>
                </a:ext>
              </a:extLst>
            </p:cNvPr>
            <p:cNvSpPr/>
            <p:nvPr/>
          </p:nvSpPr>
          <p:spPr>
            <a:xfrm>
              <a:off x="7313897" y="3146715"/>
              <a:ext cx="914508" cy="1659138"/>
            </a:xfrm>
            <a:custGeom>
              <a:avLst/>
              <a:gdLst>
                <a:gd name="connsiteX0" fmla="*/ 454802 w 914508"/>
                <a:gd name="connsiteY0" fmla="*/ 0 h 1659138"/>
                <a:gd name="connsiteX1" fmla="*/ 706829 w 914508"/>
                <a:gd name="connsiteY1" fmla="*/ 252027 h 1659138"/>
                <a:gd name="connsiteX2" fmla="*/ 706733 w 914508"/>
                <a:gd name="connsiteY2" fmla="*/ 252980 h 1659138"/>
                <a:gd name="connsiteX3" fmla="*/ 914507 w 914508"/>
                <a:gd name="connsiteY3" fmla="*/ 252980 h 1659138"/>
                <a:gd name="connsiteX4" fmla="*/ 914507 w 914508"/>
                <a:gd name="connsiteY4" fmla="*/ 605607 h 1659138"/>
                <a:gd name="connsiteX5" fmla="*/ 908024 w 914508"/>
                <a:gd name="connsiteY5" fmla="*/ 604298 h 1659138"/>
                <a:gd name="connsiteX6" fmla="*/ 655997 w 914508"/>
                <a:gd name="connsiteY6" fmla="*/ 856325 h 1659138"/>
                <a:gd name="connsiteX7" fmla="*/ 908024 w 914508"/>
                <a:gd name="connsiteY7" fmla="*/ 1108352 h 1659138"/>
                <a:gd name="connsiteX8" fmla="*/ 914507 w 914508"/>
                <a:gd name="connsiteY8" fmla="*/ 1107043 h 1659138"/>
                <a:gd name="connsiteX9" fmla="*/ 914507 w 914508"/>
                <a:gd name="connsiteY9" fmla="*/ 1403823 h 1659138"/>
                <a:gd name="connsiteX10" fmla="*/ 914508 w 914508"/>
                <a:gd name="connsiteY10" fmla="*/ 1403823 h 1659138"/>
                <a:gd name="connsiteX11" fmla="*/ 914508 w 914508"/>
                <a:gd name="connsiteY11" fmla="*/ 1403824 h 1659138"/>
                <a:gd name="connsiteX12" fmla="*/ 689492 w 914508"/>
                <a:gd name="connsiteY12" fmla="*/ 1403824 h 1659138"/>
                <a:gd name="connsiteX13" fmla="*/ 689823 w 914508"/>
                <a:gd name="connsiteY13" fmla="*/ 1407111 h 1659138"/>
                <a:gd name="connsiteX14" fmla="*/ 437796 w 914508"/>
                <a:gd name="connsiteY14" fmla="*/ 1659138 h 1659138"/>
                <a:gd name="connsiteX15" fmla="*/ 185769 w 914508"/>
                <a:gd name="connsiteY15" fmla="*/ 1407111 h 1659138"/>
                <a:gd name="connsiteX16" fmla="*/ 186101 w 914508"/>
                <a:gd name="connsiteY16" fmla="*/ 1403824 h 1659138"/>
                <a:gd name="connsiteX17" fmla="*/ 2171 w 914508"/>
                <a:gd name="connsiteY17" fmla="*/ 1403824 h 1659138"/>
                <a:gd name="connsiteX18" fmla="*/ 2171 w 914508"/>
                <a:gd name="connsiteY18" fmla="*/ 1108293 h 1659138"/>
                <a:gd name="connsiteX19" fmla="*/ 52370 w 914508"/>
                <a:gd name="connsiteY19" fmla="*/ 1103233 h 1659138"/>
                <a:gd name="connsiteX20" fmla="*/ 253604 w 914508"/>
                <a:gd name="connsiteY20" fmla="*/ 856326 h 1659138"/>
                <a:gd name="connsiteX21" fmla="*/ 52370 w 914508"/>
                <a:gd name="connsiteY21" fmla="*/ 609419 h 1659138"/>
                <a:gd name="connsiteX22" fmla="*/ 2171 w 914508"/>
                <a:gd name="connsiteY22" fmla="*/ 604359 h 1659138"/>
                <a:gd name="connsiteX23" fmla="*/ 2171 w 914508"/>
                <a:gd name="connsiteY23" fmla="*/ 252981 h 1659138"/>
                <a:gd name="connsiteX24" fmla="*/ 0 w 914508"/>
                <a:gd name="connsiteY24" fmla="*/ 252981 h 1659138"/>
                <a:gd name="connsiteX25" fmla="*/ 0 w 914508"/>
                <a:gd name="connsiteY25" fmla="*/ 252980 h 1659138"/>
                <a:gd name="connsiteX26" fmla="*/ 202871 w 914508"/>
                <a:gd name="connsiteY26" fmla="*/ 252980 h 1659138"/>
                <a:gd name="connsiteX27" fmla="*/ 202775 w 914508"/>
                <a:gd name="connsiteY27" fmla="*/ 252027 h 1659138"/>
                <a:gd name="connsiteX28" fmla="*/ 454802 w 914508"/>
                <a:gd name="connsiteY28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508" h="1659138">
                  <a:moveTo>
                    <a:pt x="454802" y="0"/>
                  </a:moveTo>
                  <a:cubicBezTo>
                    <a:pt x="593993" y="0"/>
                    <a:pt x="706829" y="112836"/>
                    <a:pt x="706829" y="252027"/>
                  </a:cubicBezTo>
                  <a:lnTo>
                    <a:pt x="706733" y="252980"/>
                  </a:lnTo>
                  <a:lnTo>
                    <a:pt x="914507" y="252980"/>
                  </a:lnTo>
                  <a:lnTo>
                    <a:pt x="914507" y="605607"/>
                  </a:lnTo>
                  <a:lnTo>
                    <a:pt x="908024" y="604298"/>
                  </a:lnTo>
                  <a:cubicBezTo>
                    <a:pt x="768833" y="604298"/>
                    <a:pt x="655997" y="717134"/>
                    <a:pt x="655997" y="856325"/>
                  </a:cubicBezTo>
                  <a:cubicBezTo>
                    <a:pt x="655997" y="995516"/>
                    <a:pt x="768833" y="1108352"/>
                    <a:pt x="908024" y="1108352"/>
                  </a:cubicBezTo>
                  <a:lnTo>
                    <a:pt x="914507" y="1107043"/>
                  </a:lnTo>
                  <a:lnTo>
                    <a:pt x="914507" y="1403823"/>
                  </a:lnTo>
                  <a:lnTo>
                    <a:pt x="914508" y="1403823"/>
                  </a:lnTo>
                  <a:lnTo>
                    <a:pt x="914508" y="1403824"/>
                  </a:lnTo>
                  <a:lnTo>
                    <a:pt x="689492" y="1403824"/>
                  </a:lnTo>
                  <a:lnTo>
                    <a:pt x="689823" y="1407111"/>
                  </a:lnTo>
                  <a:cubicBezTo>
                    <a:pt x="689823" y="1546302"/>
                    <a:pt x="576987" y="1659138"/>
                    <a:pt x="437796" y="1659138"/>
                  </a:cubicBezTo>
                  <a:cubicBezTo>
                    <a:pt x="298605" y="1659138"/>
                    <a:pt x="185769" y="1546302"/>
                    <a:pt x="185769" y="1407111"/>
                  </a:cubicBezTo>
                  <a:lnTo>
                    <a:pt x="186101" y="1403824"/>
                  </a:lnTo>
                  <a:lnTo>
                    <a:pt x="2171" y="1403824"/>
                  </a:lnTo>
                  <a:lnTo>
                    <a:pt x="2171" y="1108293"/>
                  </a:lnTo>
                  <a:lnTo>
                    <a:pt x="52370" y="1103233"/>
                  </a:lnTo>
                  <a:cubicBezTo>
                    <a:pt x="167214" y="1079732"/>
                    <a:pt x="253604" y="978118"/>
                    <a:pt x="253604" y="856326"/>
                  </a:cubicBezTo>
                  <a:cubicBezTo>
                    <a:pt x="253604" y="734534"/>
                    <a:pt x="167214" y="632920"/>
                    <a:pt x="52370" y="609419"/>
                  </a:cubicBezTo>
                  <a:lnTo>
                    <a:pt x="2171" y="604359"/>
                  </a:lnTo>
                  <a:lnTo>
                    <a:pt x="2171" y="252981"/>
                  </a:lnTo>
                  <a:lnTo>
                    <a:pt x="0" y="252981"/>
                  </a:lnTo>
                  <a:lnTo>
                    <a:pt x="0" y="252980"/>
                  </a:lnTo>
                  <a:lnTo>
                    <a:pt x="202871" y="252980"/>
                  </a:lnTo>
                  <a:lnTo>
                    <a:pt x="202775" y="252027"/>
                  </a:lnTo>
                  <a:cubicBezTo>
                    <a:pt x="202775" y="112836"/>
                    <a:pt x="315611" y="0"/>
                    <a:pt x="45480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FC3F3BBD-3303-4808-96C0-33F29F63EC4D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69EFCBBC-81DA-4E3A-A355-72318F92A773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F787EBE6-CE63-4829-AA14-7E45F9D034E8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BBF228F8-6819-4CFF-BB6C-ADEB0519986B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E887E15B-EE1F-4CAC-BCA0-124ED8F2D0E0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871011C4-6D6D-497A-B83E-E3FDEEEAB3FC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F9D6BD5F-D162-48D8-8604-D86140EF884E}"/>
                </a:ext>
              </a:extLst>
            </p:cNvPr>
            <p:cNvSpPr/>
            <p:nvPr/>
          </p:nvSpPr>
          <p:spPr>
            <a:xfrm>
              <a:off x="7063446" y="2301686"/>
              <a:ext cx="1410502" cy="1098008"/>
            </a:xfrm>
            <a:custGeom>
              <a:avLst/>
              <a:gdLst>
                <a:gd name="connsiteX0" fmla="*/ 250450 w 1410502"/>
                <a:gd name="connsiteY0" fmla="*/ 0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78847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26011 h 1098008"/>
                <a:gd name="connsiteX1" fmla="*/ 251536 w 1410502"/>
                <a:gd name="connsiteY1" fmla="*/ 0 h 1098008"/>
                <a:gd name="connsiteX2" fmla="*/ 455890 w 1410502"/>
                <a:gd name="connsiteY2" fmla="*/ 0 h 1098008"/>
                <a:gd name="connsiteX3" fmla="*/ 458347 w 1410502"/>
                <a:gd name="connsiteY3" fmla="*/ 24373 h 1098008"/>
                <a:gd name="connsiteX4" fmla="*/ 705253 w 1410502"/>
                <a:gd name="connsiteY4" fmla="*/ 225608 h 1098008"/>
                <a:gd name="connsiteX5" fmla="*/ 952160 w 1410502"/>
                <a:gd name="connsiteY5" fmla="*/ 24373 h 1098008"/>
                <a:gd name="connsiteX6" fmla="*/ 954617 w 1410502"/>
                <a:gd name="connsiteY6" fmla="*/ 0 h 1098008"/>
                <a:gd name="connsiteX7" fmla="*/ 1164958 w 1410502"/>
                <a:gd name="connsiteY7" fmla="*/ 0 h 1098008"/>
                <a:gd name="connsiteX8" fmla="*/ 1164958 w 1410502"/>
                <a:gd name="connsiteY8" fmla="*/ 326506 h 1098008"/>
                <a:gd name="connsiteX9" fmla="*/ 1209268 w 1410502"/>
                <a:gd name="connsiteY9" fmla="*/ 330972 h 1098008"/>
                <a:gd name="connsiteX10" fmla="*/ 1410502 w 1410502"/>
                <a:gd name="connsiteY10" fmla="*/ 577879 h 1098008"/>
                <a:gd name="connsiteX11" fmla="*/ 1209268 w 1410502"/>
                <a:gd name="connsiteY11" fmla="*/ 824786 h 1098008"/>
                <a:gd name="connsiteX12" fmla="*/ 1164958 w 1410502"/>
                <a:gd name="connsiteY12" fmla="*/ 829253 h 1098008"/>
                <a:gd name="connsiteX13" fmla="*/ 1164958 w 1410502"/>
                <a:gd name="connsiteY13" fmla="*/ 1098008 h 1098008"/>
                <a:gd name="connsiteX14" fmla="*/ 957184 w 1410502"/>
                <a:gd name="connsiteY14" fmla="*/ 1098008 h 1098008"/>
                <a:gd name="connsiteX15" fmla="*/ 957280 w 1410502"/>
                <a:gd name="connsiteY15" fmla="*/ 1097056 h 1098008"/>
                <a:gd name="connsiteX16" fmla="*/ 705253 w 1410502"/>
                <a:gd name="connsiteY16" fmla="*/ 845029 h 1098008"/>
                <a:gd name="connsiteX17" fmla="*/ 453226 w 1410502"/>
                <a:gd name="connsiteY17" fmla="*/ 1097056 h 1098008"/>
                <a:gd name="connsiteX18" fmla="*/ 453322 w 1410502"/>
                <a:gd name="connsiteY18" fmla="*/ 1098008 h 1098008"/>
                <a:gd name="connsiteX19" fmla="*/ 250450 w 1410502"/>
                <a:gd name="connsiteY19" fmla="*/ 1098008 h 1098008"/>
                <a:gd name="connsiteX20" fmla="*/ 250450 w 1410502"/>
                <a:gd name="connsiteY20" fmla="*/ 829747 h 1098008"/>
                <a:gd name="connsiteX21" fmla="*/ 201235 w 1410502"/>
                <a:gd name="connsiteY21" fmla="*/ 824786 h 1098008"/>
                <a:gd name="connsiteX22" fmla="*/ 0 w 1410502"/>
                <a:gd name="connsiteY22" fmla="*/ 577879 h 1098008"/>
                <a:gd name="connsiteX23" fmla="*/ 201235 w 1410502"/>
                <a:gd name="connsiteY23" fmla="*/ 330972 h 1098008"/>
                <a:gd name="connsiteX24" fmla="*/ 250450 w 1410502"/>
                <a:gd name="connsiteY24" fmla="*/ 326011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2" h="1098008">
                  <a:moveTo>
                    <a:pt x="250450" y="326011"/>
                  </a:moveTo>
                  <a:lnTo>
                    <a:pt x="251536" y="0"/>
                  </a:lnTo>
                  <a:lnTo>
                    <a:pt x="455890" y="0"/>
                  </a:lnTo>
                  <a:lnTo>
                    <a:pt x="458347" y="24373"/>
                  </a:lnTo>
                  <a:cubicBezTo>
                    <a:pt x="481847" y="139218"/>
                    <a:pt x="583461" y="225608"/>
                    <a:pt x="705253" y="225608"/>
                  </a:cubicBezTo>
                  <a:cubicBezTo>
                    <a:pt x="827045" y="225608"/>
                    <a:pt x="928659" y="139218"/>
                    <a:pt x="952160" y="24373"/>
                  </a:cubicBezTo>
                  <a:lnTo>
                    <a:pt x="954617" y="0"/>
                  </a:lnTo>
                  <a:lnTo>
                    <a:pt x="1164958" y="0"/>
                  </a:lnTo>
                  <a:lnTo>
                    <a:pt x="1164958" y="326506"/>
                  </a:lnTo>
                  <a:lnTo>
                    <a:pt x="1209268" y="330972"/>
                  </a:lnTo>
                  <a:cubicBezTo>
                    <a:pt x="1324112" y="354473"/>
                    <a:pt x="1410502" y="456087"/>
                    <a:pt x="1410502" y="577879"/>
                  </a:cubicBezTo>
                  <a:cubicBezTo>
                    <a:pt x="1410502" y="699671"/>
                    <a:pt x="1324112" y="801285"/>
                    <a:pt x="1209268" y="824786"/>
                  </a:cubicBezTo>
                  <a:lnTo>
                    <a:pt x="1164958" y="829253"/>
                  </a:lnTo>
                  <a:lnTo>
                    <a:pt x="1164958" y="1098008"/>
                  </a:lnTo>
                  <a:lnTo>
                    <a:pt x="957184" y="1098008"/>
                  </a:lnTo>
                  <a:cubicBezTo>
                    <a:pt x="957216" y="1097691"/>
                    <a:pt x="957248" y="1097373"/>
                    <a:pt x="957280" y="1097056"/>
                  </a:cubicBezTo>
                  <a:cubicBezTo>
                    <a:pt x="957280" y="957865"/>
                    <a:pt x="844444" y="845029"/>
                    <a:pt x="705253" y="845029"/>
                  </a:cubicBezTo>
                  <a:cubicBezTo>
                    <a:pt x="566062" y="845029"/>
                    <a:pt x="453226" y="957865"/>
                    <a:pt x="453226" y="1097056"/>
                  </a:cubicBezTo>
                  <a:cubicBezTo>
                    <a:pt x="453258" y="1097373"/>
                    <a:pt x="453290" y="1097691"/>
                    <a:pt x="453322" y="1098008"/>
                  </a:cubicBezTo>
                  <a:lnTo>
                    <a:pt x="250450" y="1098008"/>
                  </a:lnTo>
                  <a:lnTo>
                    <a:pt x="250450" y="829747"/>
                  </a:lnTo>
                  <a:lnTo>
                    <a:pt x="201235" y="824786"/>
                  </a:lnTo>
                  <a:cubicBezTo>
                    <a:pt x="86390" y="801285"/>
                    <a:pt x="0" y="699671"/>
                    <a:pt x="0" y="577879"/>
                  </a:cubicBezTo>
                  <a:cubicBezTo>
                    <a:pt x="0" y="456087"/>
                    <a:pt x="86390" y="354473"/>
                    <a:pt x="201235" y="330972"/>
                  </a:cubicBezTo>
                  <a:lnTo>
                    <a:pt x="250450" y="32601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C153D15A-BFC6-4178-804F-31BC2B383238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E65C6CEA-A88C-4FD0-8D66-B5BBC667BC40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224" name="Freihandform: Form 223">
            <a:extLst>
              <a:ext uri="{FF2B5EF4-FFF2-40B4-BE49-F238E27FC236}">
                <a16:creationId xmlns:a16="http://schemas.microsoft.com/office/drawing/2014/main" id="{57741BD4-118A-4589-B7BF-A6D50B770C29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25" name="Rechteck 224">
            <a:extLst>
              <a:ext uri="{FF2B5EF4-FFF2-40B4-BE49-F238E27FC236}">
                <a16:creationId xmlns:a16="http://schemas.microsoft.com/office/drawing/2014/main" id="{DC61E875-1229-4E05-8070-244B00D0520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75187DAF-51F5-4D60-A564-2552E168B5F2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F2697982-AA00-4B60-BC62-8F6C1A27A63D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CEF82BE4-1902-41AA-8AB9-F103109F533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483F2CD0-84C6-43D4-8BA5-B2F412FE1E5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D064F50F-615F-49A7-9450-31DEC4DD03C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231" name="Rechteck 230">
            <a:extLst>
              <a:ext uri="{FF2B5EF4-FFF2-40B4-BE49-F238E27FC236}">
                <a16:creationId xmlns:a16="http://schemas.microsoft.com/office/drawing/2014/main" id="{28482CDF-75BC-41D4-AF45-98A08A52B7D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92D8A654-E818-46FB-98F2-6C5904B9EF1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A0C73364-7225-4321-855D-C27DE3AB354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97830EB6-75F8-4A07-B5CE-69CAB5C4F68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C195384C-0AE9-4470-864B-CB3F8BC0294C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655F0DD2-182A-4CC7-9603-DCAF0E657AC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D21E7132-5138-4235-BA3B-E324BEE9C95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F745F09C-136B-4EC0-855A-BE640A974CA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31F381D5-FC9A-4BCA-AED6-B4536027996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40" name="Rechteck 239">
            <a:extLst>
              <a:ext uri="{FF2B5EF4-FFF2-40B4-BE49-F238E27FC236}">
                <a16:creationId xmlns:a16="http://schemas.microsoft.com/office/drawing/2014/main" id="{96AB6B84-AD26-4C4A-A3C3-BFD243A5641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448AD965-AC8F-4A5F-9A97-4EC7E05160B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42" name="Rechteck 241">
            <a:extLst>
              <a:ext uri="{FF2B5EF4-FFF2-40B4-BE49-F238E27FC236}">
                <a16:creationId xmlns:a16="http://schemas.microsoft.com/office/drawing/2014/main" id="{6F31AA17-E621-413C-AF09-A5BDE6BE38E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E2BB563D-9121-4C2E-8AE9-F0A127BAD3BF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23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1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9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3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7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2100"/>
                            </p:stCondLst>
                            <p:childTnLst>
                              <p:par>
                                <p:cTn id="15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17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780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900"/>
                            </p:stCondLst>
                            <p:childTnLst>
                              <p:par>
                                <p:cTn id="19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4100"/>
                            </p:stCondLst>
                            <p:childTnLst>
                              <p:par>
                                <p:cTn id="20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7200"/>
                            </p:stCondLst>
                            <p:childTnLst>
                              <p:par>
                                <p:cTn id="2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73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40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3600"/>
                            </p:stCondLst>
                            <p:childTnLst>
                              <p:par>
                                <p:cTn id="2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3700"/>
                            </p:stCondLst>
                            <p:childTnLst>
                              <p:par>
                                <p:cTn id="23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6800"/>
                            </p:stCondLst>
                            <p:childTnLst>
                              <p:par>
                                <p:cTn id="2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6900"/>
                            </p:stCondLst>
                            <p:childTnLst>
                              <p:par>
                                <p:cTn id="2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24" grpId="0" animBg="1"/>
      <p:bldP spid="225" grpId="0"/>
      <p:bldP spid="226" grpId="0"/>
      <p:bldP spid="226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752BE96-2092-4756-8F6B-4097A9E38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767" y="137767"/>
            <a:ext cx="6582466" cy="65824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17E415EC-5D8B-42A3-96F9-D3494DCBAE77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E94C1A67-1076-44E5-8C2C-F222E11CAFB6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D7966AC-DAE5-49DC-9429-9C9B337E29BA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68BA257-E23D-488B-948C-95B579FCDC9C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ED3FAAD-70A7-4E93-8794-AED60D0C5541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64ED091-BD99-488F-8664-9613083F9AF7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3AA513C-A831-45C7-8689-A68B3D6BC736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9BD36B2-F6EC-474F-A5DB-583E9C678DE7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1929D559-DD69-4158-B7FF-146EE283E1F9}"/>
              </a:ext>
            </a:extLst>
          </p:cNvPr>
          <p:cNvSpPr/>
          <p:nvPr/>
        </p:nvSpPr>
        <p:spPr>
          <a:xfrm>
            <a:off x="5266452" y="-2"/>
            <a:ext cx="1402551" cy="1402870"/>
          </a:xfrm>
          <a:custGeom>
            <a:avLst/>
            <a:gdLst>
              <a:gd name="connsiteX0" fmla="*/ 221685 w 1402551"/>
              <a:gd name="connsiteY0" fmla="*/ 0 h 1402870"/>
              <a:gd name="connsiteX1" fmla="*/ 1136193 w 1402551"/>
              <a:gd name="connsiteY1" fmla="*/ 0 h 1402870"/>
              <a:gd name="connsiteX2" fmla="*/ 1136193 w 1402551"/>
              <a:gd name="connsiteY2" fmla="*/ 330852 h 1402870"/>
              <a:gd name="connsiteX3" fmla="*/ 1150524 w 1402551"/>
              <a:gd name="connsiteY3" fmla="*/ 329407 h 1402870"/>
              <a:gd name="connsiteX4" fmla="*/ 1402551 w 1402551"/>
              <a:gd name="connsiteY4" fmla="*/ 581434 h 1402870"/>
              <a:gd name="connsiteX5" fmla="*/ 1150524 w 1402551"/>
              <a:gd name="connsiteY5" fmla="*/ 833461 h 1402870"/>
              <a:gd name="connsiteX6" fmla="*/ 1136193 w 1402551"/>
              <a:gd name="connsiteY6" fmla="*/ 832016 h 1402870"/>
              <a:gd name="connsiteX7" fmla="*/ 1136193 w 1402551"/>
              <a:gd name="connsiteY7" fmla="*/ 1150844 h 1402870"/>
              <a:gd name="connsiteX8" fmla="*/ 944524 w 1402551"/>
              <a:gd name="connsiteY8" fmla="*/ 1150844 h 1402870"/>
              <a:gd name="connsiteX9" fmla="*/ 939404 w 1402551"/>
              <a:gd name="connsiteY9" fmla="*/ 1201635 h 1402870"/>
              <a:gd name="connsiteX10" fmla="*/ 692497 w 1402551"/>
              <a:gd name="connsiteY10" fmla="*/ 1402870 h 1402870"/>
              <a:gd name="connsiteX11" fmla="*/ 445591 w 1402551"/>
              <a:gd name="connsiteY11" fmla="*/ 1201635 h 1402870"/>
              <a:gd name="connsiteX12" fmla="*/ 440470 w 1402551"/>
              <a:gd name="connsiteY12" fmla="*/ 1150844 h 1402870"/>
              <a:gd name="connsiteX13" fmla="*/ 221685 w 1402551"/>
              <a:gd name="connsiteY13" fmla="*/ 1150844 h 1402870"/>
              <a:gd name="connsiteX14" fmla="*/ 221685 w 1402551"/>
              <a:gd name="connsiteY14" fmla="*/ 830402 h 1402870"/>
              <a:gd name="connsiteX15" fmla="*/ 201235 w 1402551"/>
              <a:gd name="connsiteY15" fmla="*/ 828341 h 1402870"/>
              <a:gd name="connsiteX16" fmla="*/ 0 w 1402551"/>
              <a:gd name="connsiteY16" fmla="*/ 581434 h 1402870"/>
              <a:gd name="connsiteX17" fmla="*/ 201235 w 1402551"/>
              <a:gd name="connsiteY17" fmla="*/ 334527 h 1402870"/>
              <a:gd name="connsiteX18" fmla="*/ 221685 w 1402551"/>
              <a:gd name="connsiteY18" fmla="*/ 332466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551" h="1402870">
                <a:moveTo>
                  <a:pt x="221685" y="0"/>
                </a:moveTo>
                <a:lnTo>
                  <a:pt x="1136193" y="0"/>
                </a:lnTo>
                <a:lnTo>
                  <a:pt x="1136193" y="330852"/>
                </a:lnTo>
                <a:lnTo>
                  <a:pt x="1150524" y="329407"/>
                </a:lnTo>
                <a:cubicBezTo>
                  <a:pt x="1289715" y="329407"/>
                  <a:pt x="1402551" y="442243"/>
                  <a:pt x="1402551" y="581434"/>
                </a:cubicBezTo>
                <a:cubicBezTo>
                  <a:pt x="1402551" y="720625"/>
                  <a:pt x="1289715" y="833461"/>
                  <a:pt x="1150524" y="833461"/>
                </a:cubicBezTo>
                <a:lnTo>
                  <a:pt x="1136193" y="832016"/>
                </a:lnTo>
                <a:lnTo>
                  <a:pt x="1136193" y="1150844"/>
                </a:lnTo>
                <a:lnTo>
                  <a:pt x="944524" y="1150844"/>
                </a:lnTo>
                <a:lnTo>
                  <a:pt x="939404" y="1201635"/>
                </a:lnTo>
                <a:cubicBezTo>
                  <a:pt x="915903" y="1316480"/>
                  <a:pt x="814289" y="1402870"/>
                  <a:pt x="692497" y="1402870"/>
                </a:cubicBezTo>
                <a:cubicBezTo>
                  <a:pt x="570705" y="1402870"/>
                  <a:pt x="469091" y="1316480"/>
                  <a:pt x="445591" y="1201635"/>
                </a:cubicBezTo>
                <a:lnTo>
                  <a:pt x="440470" y="1150844"/>
                </a:lnTo>
                <a:lnTo>
                  <a:pt x="221685" y="1150844"/>
                </a:lnTo>
                <a:lnTo>
                  <a:pt x="221685" y="830402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21685" y="3324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0CE0B3B-E4D5-4557-BC01-E69699406FB4}"/>
              </a:ext>
            </a:extLst>
          </p:cNvPr>
          <p:cNvSpPr/>
          <p:nvPr/>
        </p:nvSpPr>
        <p:spPr>
          <a:xfrm>
            <a:off x="662646" y="2301687"/>
            <a:ext cx="1426405" cy="1098008"/>
          </a:xfrm>
          <a:custGeom>
            <a:avLst/>
            <a:gdLst>
              <a:gd name="connsiteX0" fmla="*/ 251862 w 1426405"/>
              <a:gd name="connsiteY0" fmla="*/ 0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78704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405" h="1098008">
                <a:moveTo>
                  <a:pt x="251862" y="325868"/>
                </a:moveTo>
                <a:cubicBezTo>
                  <a:pt x="252405" y="162934"/>
                  <a:pt x="252405" y="162934"/>
                  <a:pt x="252949" y="0"/>
                </a:cubicBezTo>
                <a:lnTo>
                  <a:pt x="466988" y="0"/>
                </a:lnTo>
                <a:lnTo>
                  <a:pt x="469445" y="24372"/>
                </a:lnTo>
                <a:cubicBezTo>
                  <a:pt x="492946" y="139217"/>
                  <a:pt x="594560" y="225607"/>
                  <a:pt x="716352" y="225607"/>
                </a:cubicBezTo>
                <a:cubicBezTo>
                  <a:pt x="838144" y="225607"/>
                  <a:pt x="939758" y="139217"/>
                  <a:pt x="963259" y="24372"/>
                </a:cubicBezTo>
                <a:lnTo>
                  <a:pt x="965716" y="0"/>
                </a:lnTo>
                <a:lnTo>
                  <a:pt x="1166370" y="0"/>
                </a:lnTo>
                <a:lnTo>
                  <a:pt x="1166370" y="326658"/>
                </a:lnTo>
                <a:lnTo>
                  <a:pt x="1174378" y="325851"/>
                </a:lnTo>
                <a:cubicBezTo>
                  <a:pt x="1313569" y="325851"/>
                  <a:pt x="1426405" y="438687"/>
                  <a:pt x="1426405" y="577878"/>
                </a:cubicBezTo>
                <a:cubicBezTo>
                  <a:pt x="1426405" y="717069"/>
                  <a:pt x="1313569" y="829905"/>
                  <a:pt x="1174378" y="829905"/>
                </a:cubicBezTo>
                <a:lnTo>
                  <a:pt x="1166370" y="829098"/>
                </a:lnTo>
                <a:lnTo>
                  <a:pt x="1166370" y="1098008"/>
                </a:lnTo>
                <a:lnTo>
                  <a:pt x="251862" y="1098008"/>
                </a:lnTo>
                <a:lnTo>
                  <a:pt x="251862" y="829888"/>
                </a:lnTo>
                <a:lnTo>
                  <a:pt x="201235" y="824785"/>
                </a:lnTo>
                <a:cubicBezTo>
                  <a:pt x="86390" y="801284"/>
                  <a:pt x="0" y="699670"/>
                  <a:pt x="0" y="577878"/>
                </a:cubicBezTo>
                <a:cubicBezTo>
                  <a:pt x="0" y="456086"/>
                  <a:pt x="86390" y="354472"/>
                  <a:pt x="201235" y="330971"/>
                </a:cubicBezTo>
                <a:lnTo>
                  <a:pt x="251862" y="3258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2561F29-E7F8-40DB-B861-0D1B98C8FEC0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E7BAFA9-D17D-4269-BBA5-8D3F70772FE6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EF4D039D-4076-4816-8FA2-1FD8C7B39569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825E7CCE-2277-4918-B26A-B55C9C50CD53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4CD2D704-BE46-4006-9D4F-40C34FC82A9B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B12A7E1C-6A9D-4038-929D-76F25A9E09C9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C3DDDFC-3D27-4C0F-B770-3E4F9259C79E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CCF56604-F203-4FCA-814B-5F9A05708B6F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4073C63-53D2-49D5-BB84-47F865AD57CB}"/>
              </a:ext>
            </a:extLst>
          </p:cNvPr>
          <p:cNvSpPr/>
          <p:nvPr/>
        </p:nvSpPr>
        <p:spPr>
          <a:xfrm>
            <a:off x="1584996" y="-2"/>
            <a:ext cx="1410504" cy="1150844"/>
          </a:xfrm>
          <a:custGeom>
            <a:avLst/>
            <a:gdLst>
              <a:gd name="connsiteX0" fmla="*/ 245106 w 1410504"/>
              <a:gd name="connsiteY0" fmla="*/ 0 h 1150844"/>
              <a:gd name="connsiteX1" fmla="*/ 1159614 w 1410504"/>
              <a:gd name="connsiteY1" fmla="*/ 0 h 1150844"/>
              <a:gd name="connsiteX2" fmla="*/ 1159614 w 1410504"/>
              <a:gd name="connsiteY2" fmla="*/ 329523 h 1150844"/>
              <a:gd name="connsiteX3" fmla="*/ 1209269 w 1410504"/>
              <a:gd name="connsiteY3" fmla="*/ 334528 h 1150844"/>
              <a:gd name="connsiteX4" fmla="*/ 1410504 w 1410504"/>
              <a:gd name="connsiteY4" fmla="*/ 581435 h 1150844"/>
              <a:gd name="connsiteX5" fmla="*/ 1209269 w 1410504"/>
              <a:gd name="connsiteY5" fmla="*/ 828342 h 1150844"/>
              <a:gd name="connsiteX6" fmla="*/ 1159614 w 1410504"/>
              <a:gd name="connsiteY6" fmla="*/ 833347 h 1150844"/>
              <a:gd name="connsiteX7" fmla="*/ 1159614 w 1410504"/>
              <a:gd name="connsiteY7" fmla="*/ 1150844 h 1150844"/>
              <a:gd name="connsiteX8" fmla="*/ 941379 w 1410504"/>
              <a:gd name="connsiteY8" fmla="*/ 1150844 h 1150844"/>
              <a:gd name="connsiteX9" fmla="*/ 689352 w 1410504"/>
              <a:gd name="connsiteY9" fmla="*/ 898817 h 1150844"/>
              <a:gd name="connsiteX10" fmla="*/ 437325 w 1410504"/>
              <a:gd name="connsiteY10" fmla="*/ 1150844 h 1150844"/>
              <a:gd name="connsiteX11" fmla="*/ 245106 w 1410504"/>
              <a:gd name="connsiteY11" fmla="*/ 1150844 h 1150844"/>
              <a:gd name="connsiteX12" fmla="*/ 245106 w 1410504"/>
              <a:gd name="connsiteY12" fmla="*/ 832763 h 1150844"/>
              <a:gd name="connsiteX13" fmla="*/ 201235 w 1410504"/>
              <a:gd name="connsiteY13" fmla="*/ 828341 h 1150844"/>
              <a:gd name="connsiteX14" fmla="*/ 0 w 1410504"/>
              <a:gd name="connsiteY14" fmla="*/ 581434 h 1150844"/>
              <a:gd name="connsiteX15" fmla="*/ 201235 w 1410504"/>
              <a:gd name="connsiteY15" fmla="*/ 334527 h 1150844"/>
              <a:gd name="connsiteX16" fmla="*/ 245106 w 1410504"/>
              <a:gd name="connsiteY16" fmla="*/ 330105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504" h="1150844">
                <a:moveTo>
                  <a:pt x="245106" y="0"/>
                </a:moveTo>
                <a:lnTo>
                  <a:pt x="1159614" y="0"/>
                </a:lnTo>
                <a:lnTo>
                  <a:pt x="1159614" y="329523"/>
                </a:lnTo>
                <a:lnTo>
                  <a:pt x="1209269" y="334528"/>
                </a:lnTo>
                <a:cubicBezTo>
                  <a:pt x="1324114" y="358029"/>
                  <a:pt x="1410504" y="459643"/>
                  <a:pt x="1410504" y="581435"/>
                </a:cubicBezTo>
                <a:cubicBezTo>
                  <a:pt x="1410504" y="703227"/>
                  <a:pt x="1324114" y="804841"/>
                  <a:pt x="1209269" y="828342"/>
                </a:cubicBezTo>
                <a:lnTo>
                  <a:pt x="1159614" y="833347"/>
                </a:lnTo>
                <a:lnTo>
                  <a:pt x="1159614" y="1150844"/>
                </a:lnTo>
                <a:lnTo>
                  <a:pt x="941379" y="1150844"/>
                </a:lnTo>
                <a:cubicBezTo>
                  <a:pt x="941379" y="1011653"/>
                  <a:pt x="828543" y="898817"/>
                  <a:pt x="689352" y="898817"/>
                </a:cubicBezTo>
                <a:cubicBezTo>
                  <a:pt x="550161" y="898817"/>
                  <a:pt x="437325" y="1011653"/>
                  <a:pt x="437325" y="1150844"/>
                </a:cubicBezTo>
                <a:lnTo>
                  <a:pt x="245106" y="1150844"/>
                </a:lnTo>
                <a:lnTo>
                  <a:pt x="245106" y="832763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45106" y="33010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F120C613-7E34-4EBC-93BF-A83801B600CF}"/>
              </a:ext>
            </a:extLst>
          </p:cNvPr>
          <p:cNvSpPr/>
          <p:nvPr/>
        </p:nvSpPr>
        <p:spPr>
          <a:xfrm>
            <a:off x="914508" y="3146715"/>
            <a:ext cx="914508" cy="1403825"/>
          </a:xfrm>
          <a:custGeom>
            <a:avLst/>
            <a:gdLst>
              <a:gd name="connsiteX0" fmla="*/ 464490 w 914508"/>
              <a:gd name="connsiteY0" fmla="*/ 0 h 1403825"/>
              <a:gd name="connsiteX1" fmla="*/ 716517 w 914508"/>
              <a:gd name="connsiteY1" fmla="*/ 252027 h 1403825"/>
              <a:gd name="connsiteX2" fmla="*/ 716421 w 914508"/>
              <a:gd name="connsiteY2" fmla="*/ 252981 h 1403825"/>
              <a:gd name="connsiteX3" fmla="*/ 914508 w 914508"/>
              <a:gd name="connsiteY3" fmla="*/ 252981 h 1403825"/>
              <a:gd name="connsiteX4" fmla="*/ 914508 w 914508"/>
              <a:gd name="connsiteY4" fmla="*/ 605105 h 1403825"/>
              <a:gd name="connsiteX5" fmla="*/ 871724 w 914508"/>
              <a:gd name="connsiteY5" fmla="*/ 609418 h 1403825"/>
              <a:gd name="connsiteX6" fmla="*/ 670489 w 914508"/>
              <a:gd name="connsiteY6" fmla="*/ 856325 h 1403825"/>
              <a:gd name="connsiteX7" fmla="*/ 871724 w 914508"/>
              <a:gd name="connsiteY7" fmla="*/ 1103232 h 1403825"/>
              <a:gd name="connsiteX8" fmla="*/ 914508 w 914508"/>
              <a:gd name="connsiteY8" fmla="*/ 1107545 h 1403825"/>
              <a:gd name="connsiteX9" fmla="*/ 914508 w 914508"/>
              <a:gd name="connsiteY9" fmla="*/ 1403825 h 1403825"/>
              <a:gd name="connsiteX10" fmla="*/ 914507 w 914508"/>
              <a:gd name="connsiteY10" fmla="*/ 1403825 h 1403825"/>
              <a:gd name="connsiteX11" fmla="*/ 914507 w 914508"/>
              <a:gd name="connsiteY11" fmla="*/ 1403823 h 1403825"/>
              <a:gd name="connsiteX12" fmla="*/ 699179 w 914508"/>
              <a:gd name="connsiteY12" fmla="*/ 1403823 h 1403825"/>
              <a:gd name="connsiteX13" fmla="*/ 694390 w 914508"/>
              <a:gd name="connsiteY13" fmla="*/ 1356317 h 1403825"/>
              <a:gd name="connsiteX14" fmla="*/ 447483 w 914508"/>
              <a:gd name="connsiteY14" fmla="*/ 1155083 h 1403825"/>
              <a:gd name="connsiteX15" fmla="*/ 200576 w 914508"/>
              <a:gd name="connsiteY15" fmla="*/ 1356317 h 1403825"/>
              <a:gd name="connsiteX16" fmla="*/ 195787 w 914508"/>
              <a:gd name="connsiteY16" fmla="*/ 1403823 h 1403825"/>
              <a:gd name="connsiteX17" fmla="*/ 0 w 914508"/>
              <a:gd name="connsiteY17" fmla="*/ 1403823 h 1403825"/>
              <a:gd name="connsiteX18" fmla="*/ 0 w 914508"/>
              <a:gd name="connsiteY18" fmla="*/ 1108337 h 1403825"/>
              <a:gd name="connsiteX19" fmla="*/ 164 w 914508"/>
              <a:gd name="connsiteY19" fmla="*/ 1108353 h 1403825"/>
              <a:gd name="connsiteX20" fmla="*/ 252191 w 914508"/>
              <a:gd name="connsiteY20" fmla="*/ 856326 h 1403825"/>
              <a:gd name="connsiteX21" fmla="*/ 164 w 914508"/>
              <a:gd name="connsiteY21" fmla="*/ 604299 h 1403825"/>
              <a:gd name="connsiteX22" fmla="*/ 0 w 914508"/>
              <a:gd name="connsiteY22" fmla="*/ 604316 h 1403825"/>
              <a:gd name="connsiteX23" fmla="*/ 0 w 914508"/>
              <a:gd name="connsiteY23" fmla="*/ 252981 h 1403825"/>
              <a:gd name="connsiteX24" fmla="*/ 212559 w 914508"/>
              <a:gd name="connsiteY24" fmla="*/ 252981 h 1403825"/>
              <a:gd name="connsiteX25" fmla="*/ 212463 w 914508"/>
              <a:gd name="connsiteY25" fmla="*/ 252027 h 1403825"/>
              <a:gd name="connsiteX26" fmla="*/ 464490 w 914508"/>
              <a:gd name="connsiteY26" fmla="*/ 0 h 14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3825">
                <a:moveTo>
                  <a:pt x="464490" y="0"/>
                </a:moveTo>
                <a:cubicBezTo>
                  <a:pt x="603681" y="0"/>
                  <a:pt x="716517" y="112836"/>
                  <a:pt x="716517" y="252027"/>
                </a:cubicBezTo>
                <a:lnTo>
                  <a:pt x="716421" y="252981"/>
                </a:lnTo>
                <a:lnTo>
                  <a:pt x="914508" y="252981"/>
                </a:lnTo>
                <a:lnTo>
                  <a:pt x="914508" y="605105"/>
                </a:lnTo>
                <a:lnTo>
                  <a:pt x="871724" y="609418"/>
                </a:lnTo>
                <a:cubicBezTo>
                  <a:pt x="756879" y="632919"/>
                  <a:pt x="670489" y="734533"/>
                  <a:pt x="670489" y="856325"/>
                </a:cubicBezTo>
                <a:cubicBezTo>
                  <a:pt x="670489" y="978117"/>
                  <a:pt x="756879" y="1079731"/>
                  <a:pt x="871724" y="1103232"/>
                </a:cubicBezTo>
                <a:lnTo>
                  <a:pt x="914508" y="1107545"/>
                </a:lnTo>
                <a:lnTo>
                  <a:pt x="914508" y="1403825"/>
                </a:lnTo>
                <a:lnTo>
                  <a:pt x="914507" y="1403825"/>
                </a:lnTo>
                <a:lnTo>
                  <a:pt x="914507" y="1403823"/>
                </a:lnTo>
                <a:lnTo>
                  <a:pt x="699179" y="1403823"/>
                </a:lnTo>
                <a:lnTo>
                  <a:pt x="694390" y="1356317"/>
                </a:lnTo>
                <a:cubicBezTo>
                  <a:pt x="670889" y="1241473"/>
                  <a:pt x="569275" y="1155083"/>
                  <a:pt x="447483" y="1155083"/>
                </a:cubicBezTo>
                <a:cubicBezTo>
                  <a:pt x="325691" y="1155083"/>
                  <a:pt x="224077" y="1241473"/>
                  <a:pt x="200576" y="1356317"/>
                </a:cubicBezTo>
                <a:lnTo>
                  <a:pt x="195787" y="1403823"/>
                </a:lnTo>
                <a:lnTo>
                  <a:pt x="0" y="1403823"/>
                </a:lnTo>
                <a:lnTo>
                  <a:pt x="0" y="1108337"/>
                </a:lnTo>
                <a:lnTo>
                  <a:pt x="164" y="1108353"/>
                </a:lnTo>
                <a:cubicBezTo>
                  <a:pt x="139355" y="1108353"/>
                  <a:pt x="252191" y="995517"/>
                  <a:pt x="252191" y="856326"/>
                </a:cubicBezTo>
                <a:cubicBezTo>
                  <a:pt x="252191" y="717135"/>
                  <a:pt x="139355" y="604299"/>
                  <a:pt x="164" y="604299"/>
                </a:cubicBezTo>
                <a:lnTo>
                  <a:pt x="0" y="604316"/>
                </a:lnTo>
                <a:lnTo>
                  <a:pt x="0" y="252981"/>
                </a:lnTo>
                <a:lnTo>
                  <a:pt x="212559" y="252981"/>
                </a:lnTo>
                <a:lnTo>
                  <a:pt x="212463" y="252027"/>
                </a:lnTo>
                <a:cubicBezTo>
                  <a:pt x="212463" y="112836"/>
                  <a:pt x="325299" y="0"/>
                  <a:pt x="46449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63E7A3E4-126B-4543-8EFA-B8863DB4A48B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325DE514-3F55-4BA9-B0BF-C2F64BD2F5D3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43E2F44-BEBB-4C1B-BBAB-8EEC737F6EB4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F016B8E1-E723-4BBC-A1DD-E2D16C3E89DC}"/>
              </a:ext>
            </a:extLst>
          </p:cNvPr>
          <p:cNvSpPr/>
          <p:nvPr/>
        </p:nvSpPr>
        <p:spPr>
          <a:xfrm>
            <a:off x="6164949" y="1150843"/>
            <a:ext cx="1152206" cy="1150844"/>
          </a:xfrm>
          <a:custGeom>
            <a:avLst/>
            <a:gdLst>
              <a:gd name="connsiteX0" fmla="*/ 1151119 w 1152206"/>
              <a:gd name="connsiteY0" fmla="*/ 1150843 h 1150844"/>
              <a:gd name="connsiteX1" fmla="*/ 1152206 w 1152206"/>
              <a:gd name="connsiteY1" fmla="*/ 1150843 h 1150844"/>
              <a:gd name="connsiteX2" fmla="*/ 1152206 w 1152206"/>
              <a:gd name="connsiteY2" fmla="*/ 1150844 h 1150844"/>
              <a:gd name="connsiteX3" fmla="*/ 1151119 w 1152206"/>
              <a:gd name="connsiteY3" fmla="*/ 1150844 h 1150844"/>
              <a:gd name="connsiteX4" fmla="*/ 237698 w 1152206"/>
              <a:gd name="connsiteY4" fmla="*/ 0 h 1150844"/>
              <a:gd name="connsiteX5" fmla="*/ 456372 w 1152206"/>
              <a:gd name="connsiteY5" fmla="*/ 0 h 1150844"/>
              <a:gd name="connsiteX6" fmla="*/ 461493 w 1152206"/>
              <a:gd name="connsiteY6" fmla="*/ 50790 h 1150844"/>
              <a:gd name="connsiteX7" fmla="*/ 708399 w 1152206"/>
              <a:gd name="connsiteY7" fmla="*/ 252025 h 1150844"/>
              <a:gd name="connsiteX8" fmla="*/ 955306 w 1152206"/>
              <a:gd name="connsiteY8" fmla="*/ 50790 h 1150844"/>
              <a:gd name="connsiteX9" fmla="*/ 960426 w 1152206"/>
              <a:gd name="connsiteY9" fmla="*/ 0 h 1150844"/>
              <a:gd name="connsiteX10" fmla="*/ 1150033 w 1152206"/>
              <a:gd name="connsiteY10" fmla="*/ 0 h 1150844"/>
              <a:gd name="connsiteX11" fmla="*/ 1150033 w 1152206"/>
              <a:gd name="connsiteY11" fmla="*/ 352321 h 1150844"/>
              <a:gd name="connsiteX12" fmla="*/ 1099732 w 1152206"/>
              <a:gd name="connsiteY12" fmla="*/ 357391 h 1150844"/>
              <a:gd name="connsiteX13" fmla="*/ 898498 w 1152206"/>
              <a:gd name="connsiteY13" fmla="*/ 604298 h 1150844"/>
              <a:gd name="connsiteX14" fmla="*/ 1099732 w 1152206"/>
              <a:gd name="connsiteY14" fmla="*/ 851205 h 1150844"/>
              <a:gd name="connsiteX15" fmla="*/ 1150033 w 1152206"/>
              <a:gd name="connsiteY15" fmla="*/ 856275 h 1150844"/>
              <a:gd name="connsiteX16" fmla="*/ 1150033 w 1152206"/>
              <a:gd name="connsiteY16" fmla="*/ 1098009 h 1150844"/>
              <a:gd name="connsiteX17" fmla="*/ 957764 w 1152206"/>
              <a:gd name="connsiteY17" fmla="*/ 1098009 h 1150844"/>
              <a:gd name="connsiteX18" fmla="*/ 955307 w 1152206"/>
              <a:gd name="connsiteY18" fmla="*/ 1073632 h 1150844"/>
              <a:gd name="connsiteX19" fmla="*/ 708400 w 1152206"/>
              <a:gd name="connsiteY19" fmla="*/ 872397 h 1150844"/>
              <a:gd name="connsiteX20" fmla="*/ 461494 w 1152206"/>
              <a:gd name="connsiteY20" fmla="*/ 1073632 h 1150844"/>
              <a:gd name="connsiteX21" fmla="*/ 459036 w 1152206"/>
              <a:gd name="connsiteY21" fmla="*/ 1098009 h 1150844"/>
              <a:gd name="connsiteX22" fmla="*/ 237698 w 1152206"/>
              <a:gd name="connsiteY22" fmla="*/ 1098009 h 1150844"/>
              <a:gd name="connsiteX23" fmla="*/ 237698 w 1152206"/>
              <a:gd name="connsiteY23" fmla="*/ 854881 h 1150844"/>
              <a:gd name="connsiteX24" fmla="*/ 201234 w 1152206"/>
              <a:gd name="connsiteY24" fmla="*/ 851205 h 1150844"/>
              <a:gd name="connsiteX25" fmla="*/ 0 w 1152206"/>
              <a:gd name="connsiteY25" fmla="*/ 604298 h 1150844"/>
              <a:gd name="connsiteX26" fmla="*/ 201234 w 1152206"/>
              <a:gd name="connsiteY26" fmla="*/ 357391 h 1150844"/>
              <a:gd name="connsiteX27" fmla="*/ 237698 w 1152206"/>
              <a:gd name="connsiteY27" fmla="*/ 35371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2206" h="1150844">
                <a:moveTo>
                  <a:pt x="1151119" y="1150843"/>
                </a:moveTo>
                <a:lnTo>
                  <a:pt x="1152206" y="1150843"/>
                </a:lnTo>
                <a:lnTo>
                  <a:pt x="1152206" y="1150844"/>
                </a:lnTo>
                <a:lnTo>
                  <a:pt x="1151119" y="1150844"/>
                </a:lnTo>
                <a:close/>
                <a:moveTo>
                  <a:pt x="237698" y="0"/>
                </a:moveTo>
                <a:lnTo>
                  <a:pt x="456372" y="0"/>
                </a:lnTo>
                <a:lnTo>
                  <a:pt x="461493" y="50790"/>
                </a:lnTo>
                <a:cubicBezTo>
                  <a:pt x="484993" y="165635"/>
                  <a:pt x="586607" y="252025"/>
                  <a:pt x="708399" y="252025"/>
                </a:cubicBezTo>
                <a:cubicBezTo>
                  <a:pt x="830191" y="252025"/>
                  <a:pt x="931805" y="165635"/>
                  <a:pt x="955306" y="50790"/>
                </a:cubicBezTo>
                <a:lnTo>
                  <a:pt x="960426" y="0"/>
                </a:lnTo>
                <a:lnTo>
                  <a:pt x="1150033" y="0"/>
                </a:lnTo>
                <a:lnTo>
                  <a:pt x="1150033" y="352321"/>
                </a:lnTo>
                <a:lnTo>
                  <a:pt x="1099732" y="357391"/>
                </a:lnTo>
                <a:cubicBezTo>
                  <a:pt x="984888" y="380892"/>
                  <a:pt x="898498" y="482506"/>
                  <a:pt x="898498" y="604298"/>
                </a:cubicBezTo>
                <a:cubicBezTo>
                  <a:pt x="898498" y="726090"/>
                  <a:pt x="984888" y="827704"/>
                  <a:pt x="1099732" y="851205"/>
                </a:cubicBezTo>
                <a:lnTo>
                  <a:pt x="1150033" y="856275"/>
                </a:lnTo>
                <a:lnTo>
                  <a:pt x="1150033" y="1098009"/>
                </a:lnTo>
                <a:lnTo>
                  <a:pt x="957764" y="1098009"/>
                </a:lnTo>
                <a:lnTo>
                  <a:pt x="955307" y="1073632"/>
                </a:lnTo>
                <a:cubicBezTo>
                  <a:pt x="931806" y="958787"/>
                  <a:pt x="830192" y="872397"/>
                  <a:pt x="708400" y="872397"/>
                </a:cubicBezTo>
                <a:cubicBezTo>
                  <a:pt x="586608" y="872397"/>
                  <a:pt x="484994" y="958787"/>
                  <a:pt x="461494" y="1073632"/>
                </a:cubicBezTo>
                <a:lnTo>
                  <a:pt x="459036" y="1098009"/>
                </a:lnTo>
                <a:lnTo>
                  <a:pt x="237698" y="1098009"/>
                </a:lnTo>
                <a:lnTo>
                  <a:pt x="237698" y="854881"/>
                </a:lnTo>
                <a:lnTo>
                  <a:pt x="201234" y="851205"/>
                </a:lnTo>
                <a:cubicBezTo>
                  <a:pt x="86390" y="827704"/>
                  <a:pt x="0" y="726090"/>
                  <a:pt x="0" y="604298"/>
                </a:cubicBezTo>
                <a:cubicBezTo>
                  <a:pt x="0" y="482506"/>
                  <a:pt x="86390" y="380892"/>
                  <a:pt x="201234" y="357391"/>
                </a:cubicBezTo>
                <a:lnTo>
                  <a:pt x="237698" y="3537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D1CEF75-D922-4E66-A045-B8CD3DCB8354}"/>
              </a:ext>
            </a:extLst>
          </p:cNvPr>
          <p:cNvSpPr/>
          <p:nvPr/>
        </p:nvSpPr>
        <p:spPr>
          <a:xfrm>
            <a:off x="915595" y="898815"/>
            <a:ext cx="1173456" cy="1628479"/>
          </a:xfrm>
          <a:custGeom>
            <a:avLst/>
            <a:gdLst>
              <a:gd name="connsiteX0" fmla="*/ 463403 w 1173456"/>
              <a:gd name="connsiteY0" fmla="*/ 0 h 1628479"/>
              <a:gd name="connsiteX1" fmla="*/ 715430 w 1173456"/>
              <a:gd name="connsiteY1" fmla="*/ 252027 h 1628479"/>
              <a:gd name="connsiteX2" fmla="*/ 715430 w 1173456"/>
              <a:gd name="connsiteY2" fmla="*/ 252028 h 1628479"/>
              <a:gd name="connsiteX3" fmla="*/ 914508 w 1173456"/>
              <a:gd name="connsiteY3" fmla="*/ 252028 h 1628479"/>
              <a:gd name="connsiteX4" fmla="*/ 914508 w 1173456"/>
              <a:gd name="connsiteY4" fmla="*/ 604997 h 1628479"/>
              <a:gd name="connsiteX5" fmla="*/ 921429 w 1173456"/>
              <a:gd name="connsiteY5" fmla="*/ 604299 h 1628479"/>
              <a:gd name="connsiteX6" fmla="*/ 1173456 w 1173456"/>
              <a:gd name="connsiteY6" fmla="*/ 856326 h 1628479"/>
              <a:gd name="connsiteX7" fmla="*/ 921429 w 1173456"/>
              <a:gd name="connsiteY7" fmla="*/ 1108353 h 1628479"/>
              <a:gd name="connsiteX8" fmla="*/ 914508 w 1173456"/>
              <a:gd name="connsiteY8" fmla="*/ 1107655 h 1628479"/>
              <a:gd name="connsiteX9" fmla="*/ 914508 w 1173456"/>
              <a:gd name="connsiteY9" fmla="*/ 1402872 h 1628479"/>
              <a:gd name="connsiteX10" fmla="*/ 712767 w 1173456"/>
              <a:gd name="connsiteY10" fmla="*/ 1402872 h 1628479"/>
              <a:gd name="connsiteX11" fmla="*/ 710310 w 1173456"/>
              <a:gd name="connsiteY11" fmla="*/ 1427244 h 1628479"/>
              <a:gd name="connsiteX12" fmla="*/ 463403 w 1173456"/>
              <a:gd name="connsiteY12" fmla="*/ 1628479 h 1628479"/>
              <a:gd name="connsiteX13" fmla="*/ 216496 w 1173456"/>
              <a:gd name="connsiteY13" fmla="*/ 1427244 h 1628479"/>
              <a:gd name="connsiteX14" fmla="*/ 214039 w 1173456"/>
              <a:gd name="connsiteY14" fmla="*/ 1402872 h 1628479"/>
              <a:gd name="connsiteX15" fmla="*/ 0 w 1173456"/>
              <a:gd name="connsiteY15" fmla="*/ 1402872 h 1628479"/>
              <a:gd name="connsiteX16" fmla="*/ 0 w 1173456"/>
              <a:gd name="connsiteY16" fmla="*/ 1108260 h 1628479"/>
              <a:gd name="connsiteX17" fmla="*/ 49870 w 1173456"/>
              <a:gd name="connsiteY17" fmla="*/ 1103233 h 1628479"/>
              <a:gd name="connsiteX18" fmla="*/ 251105 w 1173456"/>
              <a:gd name="connsiteY18" fmla="*/ 856326 h 1628479"/>
              <a:gd name="connsiteX19" fmla="*/ 49870 w 1173456"/>
              <a:gd name="connsiteY19" fmla="*/ 609419 h 1628479"/>
              <a:gd name="connsiteX20" fmla="*/ 0 w 1173456"/>
              <a:gd name="connsiteY20" fmla="*/ 604392 h 1628479"/>
              <a:gd name="connsiteX21" fmla="*/ 0 w 1173456"/>
              <a:gd name="connsiteY21" fmla="*/ 252028 h 1628479"/>
              <a:gd name="connsiteX22" fmla="*/ 211376 w 1173456"/>
              <a:gd name="connsiteY22" fmla="*/ 252028 h 1628479"/>
              <a:gd name="connsiteX23" fmla="*/ 211376 w 1173456"/>
              <a:gd name="connsiteY23" fmla="*/ 252027 h 1628479"/>
              <a:gd name="connsiteX24" fmla="*/ 463403 w 1173456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3456" h="1628479">
                <a:moveTo>
                  <a:pt x="463403" y="0"/>
                </a:moveTo>
                <a:cubicBezTo>
                  <a:pt x="602594" y="0"/>
                  <a:pt x="715430" y="112836"/>
                  <a:pt x="715430" y="252027"/>
                </a:cubicBezTo>
                <a:lnTo>
                  <a:pt x="715430" y="252028"/>
                </a:lnTo>
                <a:lnTo>
                  <a:pt x="914508" y="252028"/>
                </a:lnTo>
                <a:lnTo>
                  <a:pt x="914508" y="604997"/>
                </a:lnTo>
                <a:lnTo>
                  <a:pt x="921429" y="604299"/>
                </a:lnTo>
                <a:cubicBezTo>
                  <a:pt x="1060620" y="604299"/>
                  <a:pt x="1173456" y="717135"/>
                  <a:pt x="1173456" y="856326"/>
                </a:cubicBezTo>
                <a:cubicBezTo>
                  <a:pt x="1173456" y="995517"/>
                  <a:pt x="1060620" y="1108353"/>
                  <a:pt x="921429" y="1108353"/>
                </a:cubicBezTo>
                <a:lnTo>
                  <a:pt x="914508" y="1107655"/>
                </a:lnTo>
                <a:lnTo>
                  <a:pt x="914508" y="1402872"/>
                </a:lnTo>
                <a:lnTo>
                  <a:pt x="712767" y="1402872"/>
                </a:lnTo>
                <a:lnTo>
                  <a:pt x="710310" y="1427244"/>
                </a:lnTo>
                <a:cubicBezTo>
                  <a:pt x="686809" y="1542089"/>
                  <a:pt x="585195" y="1628479"/>
                  <a:pt x="463403" y="1628479"/>
                </a:cubicBezTo>
                <a:cubicBezTo>
                  <a:pt x="341611" y="1628479"/>
                  <a:pt x="239997" y="1542089"/>
                  <a:pt x="216496" y="1427244"/>
                </a:cubicBezTo>
                <a:lnTo>
                  <a:pt x="214039" y="1402872"/>
                </a:lnTo>
                <a:lnTo>
                  <a:pt x="0" y="1402872"/>
                </a:lnTo>
                <a:lnTo>
                  <a:pt x="0" y="1108260"/>
                </a:lnTo>
                <a:lnTo>
                  <a:pt x="49870" y="1103233"/>
                </a:lnTo>
                <a:cubicBezTo>
                  <a:pt x="164715" y="1079732"/>
                  <a:pt x="251105" y="978118"/>
                  <a:pt x="251105" y="856326"/>
                </a:cubicBezTo>
                <a:cubicBezTo>
                  <a:pt x="251105" y="734534"/>
                  <a:pt x="164715" y="632920"/>
                  <a:pt x="49870" y="609419"/>
                </a:cubicBezTo>
                <a:lnTo>
                  <a:pt x="0" y="604392"/>
                </a:lnTo>
                <a:lnTo>
                  <a:pt x="0" y="252028"/>
                </a:lnTo>
                <a:lnTo>
                  <a:pt x="211376" y="252028"/>
                </a:lnTo>
                <a:lnTo>
                  <a:pt x="211376" y="252027"/>
                </a:lnTo>
                <a:cubicBezTo>
                  <a:pt x="211376" y="112836"/>
                  <a:pt x="324212" y="0"/>
                  <a:pt x="4634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C0DB0676-91FB-4089-8CC6-39A98FEF20A1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C4A53DDB-E870-438B-B6C8-2AD5D3D7E0FB}"/>
              </a:ext>
            </a:extLst>
          </p:cNvPr>
          <p:cNvSpPr/>
          <p:nvPr/>
        </p:nvSpPr>
        <p:spPr>
          <a:xfrm>
            <a:off x="6402647" y="-2"/>
            <a:ext cx="912335" cy="1402870"/>
          </a:xfrm>
          <a:custGeom>
            <a:avLst/>
            <a:gdLst>
              <a:gd name="connsiteX0" fmla="*/ 0 w 912335"/>
              <a:gd name="connsiteY0" fmla="*/ 0 h 1402870"/>
              <a:gd name="connsiteX1" fmla="*/ 912335 w 912335"/>
              <a:gd name="connsiteY1" fmla="*/ 0 h 1402870"/>
              <a:gd name="connsiteX2" fmla="*/ 912335 w 912335"/>
              <a:gd name="connsiteY2" fmla="*/ 329458 h 1402870"/>
              <a:gd name="connsiteX3" fmla="*/ 862035 w 912335"/>
              <a:gd name="connsiteY3" fmla="*/ 334528 h 1402870"/>
              <a:gd name="connsiteX4" fmla="*/ 660800 w 912335"/>
              <a:gd name="connsiteY4" fmla="*/ 581435 h 1402870"/>
              <a:gd name="connsiteX5" fmla="*/ 862035 w 912335"/>
              <a:gd name="connsiteY5" fmla="*/ 828342 h 1402870"/>
              <a:gd name="connsiteX6" fmla="*/ 912335 w 912335"/>
              <a:gd name="connsiteY6" fmla="*/ 833412 h 1402870"/>
              <a:gd name="connsiteX7" fmla="*/ 912335 w 912335"/>
              <a:gd name="connsiteY7" fmla="*/ 1150844 h 1402870"/>
              <a:gd name="connsiteX8" fmla="*/ 722729 w 912335"/>
              <a:gd name="connsiteY8" fmla="*/ 1150844 h 1402870"/>
              <a:gd name="connsiteX9" fmla="*/ 717609 w 912335"/>
              <a:gd name="connsiteY9" fmla="*/ 1201635 h 1402870"/>
              <a:gd name="connsiteX10" fmla="*/ 470702 w 912335"/>
              <a:gd name="connsiteY10" fmla="*/ 1402870 h 1402870"/>
              <a:gd name="connsiteX11" fmla="*/ 223796 w 912335"/>
              <a:gd name="connsiteY11" fmla="*/ 1201635 h 1402870"/>
              <a:gd name="connsiteX12" fmla="*/ 218675 w 912335"/>
              <a:gd name="connsiteY12" fmla="*/ 1150844 h 1402870"/>
              <a:gd name="connsiteX13" fmla="*/ 0 w 912335"/>
              <a:gd name="connsiteY13" fmla="*/ 1150844 h 1402870"/>
              <a:gd name="connsiteX14" fmla="*/ 0 w 912335"/>
              <a:gd name="connsiteY14" fmla="*/ 832016 h 1402870"/>
              <a:gd name="connsiteX15" fmla="*/ 14330 w 912335"/>
              <a:gd name="connsiteY15" fmla="*/ 833461 h 1402870"/>
              <a:gd name="connsiteX16" fmla="*/ 266357 w 912335"/>
              <a:gd name="connsiteY16" fmla="*/ 581434 h 1402870"/>
              <a:gd name="connsiteX17" fmla="*/ 14330 w 912335"/>
              <a:gd name="connsiteY17" fmla="*/ 329407 h 1402870"/>
              <a:gd name="connsiteX18" fmla="*/ 0 w 912335"/>
              <a:gd name="connsiteY18" fmla="*/ 330852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335" h="1402870">
                <a:moveTo>
                  <a:pt x="0" y="0"/>
                </a:moveTo>
                <a:lnTo>
                  <a:pt x="912335" y="0"/>
                </a:lnTo>
                <a:lnTo>
                  <a:pt x="912335" y="329458"/>
                </a:lnTo>
                <a:lnTo>
                  <a:pt x="862035" y="334528"/>
                </a:lnTo>
                <a:cubicBezTo>
                  <a:pt x="747190" y="358029"/>
                  <a:pt x="660800" y="459643"/>
                  <a:pt x="660800" y="581435"/>
                </a:cubicBezTo>
                <a:cubicBezTo>
                  <a:pt x="660800" y="703227"/>
                  <a:pt x="747190" y="804841"/>
                  <a:pt x="862035" y="828342"/>
                </a:cubicBezTo>
                <a:lnTo>
                  <a:pt x="912335" y="833412"/>
                </a:lnTo>
                <a:lnTo>
                  <a:pt x="912335" y="1150844"/>
                </a:lnTo>
                <a:lnTo>
                  <a:pt x="722729" y="1150844"/>
                </a:lnTo>
                <a:lnTo>
                  <a:pt x="717609" y="1201635"/>
                </a:lnTo>
                <a:cubicBezTo>
                  <a:pt x="694108" y="1316480"/>
                  <a:pt x="592494" y="1402870"/>
                  <a:pt x="470702" y="1402870"/>
                </a:cubicBezTo>
                <a:cubicBezTo>
                  <a:pt x="348910" y="1402870"/>
                  <a:pt x="247296" y="1316480"/>
                  <a:pt x="223796" y="1201635"/>
                </a:cubicBezTo>
                <a:lnTo>
                  <a:pt x="218675" y="1150844"/>
                </a:lnTo>
                <a:lnTo>
                  <a:pt x="0" y="1150844"/>
                </a:lnTo>
                <a:lnTo>
                  <a:pt x="0" y="832016"/>
                </a:lnTo>
                <a:lnTo>
                  <a:pt x="14330" y="833461"/>
                </a:lnTo>
                <a:cubicBezTo>
                  <a:pt x="153521" y="833461"/>
                  <a:pt x="266357" y="720625"/>
                  <a:pt x="266357" y="581434"/>
                </a:cubicBezTo>
                <a:cubicBezTo>
                  <a:pt x="266357" y="442243"/>
                  <a:pt x="153521" y="329407"/>
                  <a:pt x="14330" y="329407"/>
                </a:cubicBezTo>
                <a:lnTo>
                  <a:pt x="0" y="3308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B5999704-9D1C-4EFD-9524-A8742C10BC25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CA41BB5-0361-4BC9-BDE6-5F0E92266178}"/>
              </a:ext>
            </a:extLst>
          </p:cNvPr>
          <p:cNvSpPr/>
          <p:nvPr/>
        </p:nvSpPr>
        <p:spPr>
          <a:xfrm>
            <a:off x="7063447" y="1150842"/>
            <a:ext cx="1166043" cy="1376452"/>
          </a:xfrm>
          <a:custGeom>
            <a:avLst/>
            <a:gdLst>
              <a:gd name="connsiteX0" fmla="*/ 251535 w 1166043"/>
              <a:gd name="connsiteY0" fmla="*/ 0 h 1376452"/>
              <a:gd name="connsiteX1" fmla="*/ 453224 w 1166043"/>
              <a:gd name="connsiteY1" fmla="*/ 0 h 1376452"/>
              <a:gd name="connsiteX2" fmla="*/ 705251 w 1166043"/>
              <a:gd name="connsiteY2" fmla="*/ 252027 h 1376452"/>
              <a:gd name="connsiteX3" fmla="*/ 957278 w 1166043"/>
              <a:gd name="connsiteY3" fmla="*/ 0 h 1376452"/>
              <a:gd name="connsiteX4" fmla="*/ 1166042 w 1166043"/>
              <a:gd name="connsiteY4" fmla="*/ 0 h 1376452"/>
              <a:gd name="connsiteX5" fmla="*/ 1166043 w 1166043"/>
              <a:gd name="connsiteY5" fmla="*/ 0 h 1376452"/>
              <a:gd name="connsiteX6" fmla="*/ 1166043 w 1166043"/>
              <a:gd name="connsiteY6" fmla="*/ 353035 h 1376452"/>
              <a:gd name="connsiteX7" fmla="*/ 1158475 w 1166043"/>
              <a:gd name="connsiteY7" fmla="*/ 352272 h 1376452"/>
              <a:gd name="connsiteX8" fmla="*/ 906448 w 1166043"/>
              <a:gd name="connsiteY8" fmla="*/ 604299 h 1376452"/>
              <a:gd name="connsiteX9" fmla="*/ 1158475 w 1166043"/>
              <a:gd name="connsiteY9" fmla="*/ 856326 h 1376452"/>
              <a:gd name="connsiteX10" fmla="*/ 1166043 w 1166043"/>
              <a:gd name="connsiteY10" fmla="*/ 855563 h 1376452"/>
              <a:gd name="connsiteX11" fmla="*/ 1166043 w 1166043"/>
              <a:gd name="connsiteY11" fmla="*/ 1098009 h 1376452"/>
              <a:gd name="connsiteX12" fmla="*/ 1164958 w 1166043"/>
              <a:gd name="connsiteY12" fmla="*/ 1098009 h 1376452"/>
              <a:gd name="connsiteX13" fmla="*/ 1164958 w 1166043"/>
              <a:gd name="connsiteY13" fmla="*/ 1150844 h 1376452"/>
              <a:gd name="connsiteX14" fmla="*/ 954616 w 1166043"/>
              <a:gd name="connsiteY14" fmla="*/ 1150844 h 1376452"/>
              <a:gd name="connsiteX15" fmla="*/ 952159 w 1166043"/>
              <a:gd name="connsiteY15" fmla="*/ 1175217 h 1376452"/>
              <a:gd name="connsiteX16" fmla="*/ 705252 w 1166043"/>
              <a:gd name="connsiteY16" fmla="*/ 1376452 h 1376452"/>
              <a:gd name="connsiteX17" fmla="*/ 458346 w 1166043"/>
              <a:gd name="connsiteY17" fmla="*/ 1175217 h 1376452"/>
              <a:gd name="connsiteX18" fmla="*/ 455889 w 1166043"/>
              <a:gd name="connsiteY18" fmla="*/ 1150844 h 1376452"/>
              <a:gd name="connsiteX19" fmla="*/ 251535 w 1166043"/>
              <a:gd name="connsiteY19" fmla="*/ 1150844 h 1376452"/>
              <a:gd name="connsiteX20" fmla="*/ 251535 w 1166043"/>
              <a:gd name="connsiteY20" fmla="*/ 856276 h 1376452"/>
              <a:gd name="connsiteX21" fmla="*/ 201234 w 1166043"/>
              <a:gd name="connsiteY21" fmla="*/ 851206 h 1376452"/>
              <a:gd name="connsiteX22" fmla="*/ 0 w 1166043"/>
              <a:gd name="connsiteY22" fmla="*/ 604299 h 1376452"/>
              <a:gd name="connsiteX23" fmla="*/ 201234 w 1166043"/>
              <a:gd name="connsiteY23" fmla="*/ 357392 h 1376452"/>
              <a:gd name="connsiteX24" fmla="*/ 251535 w 1166043"/>
              <a:gd name="connsiteY24" fmla="*/ 352322 h 137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6043" h="1376452">
                <a:moveTo>
                  <a:pt x="251535" y="0"/>
                </a:moveTo>
                <a:lnTo>
                  <a:pt x="453224" y="0"/>
                </a:lnTo>
                <a:cubicBezTo>
                  <a:pt x="453224" y="139191"/>
                  <a:pt x="566060" y="252027"/>
                  <a:pt x="705251" y="252027"/>
                </a:cubicBezTo>
                <a:cubicBezTo>
                  <a:pt x="844442" y="252027"/>
                  <a:pt x="957278" y="139191"/>
                  <a:pt x="957278" y="0"/>
                </a:cubicBezTo>
                <a:lnTo>
                  <a:pt x="1166042" y="0"/>
                </a:lnTo>
                <a:lnTo>
                  <a:pt x="1166043" y="0"/>
                </a:lnTo>
                <a:lnTo>
                  <a:pt x="1166043" y="353035"/>
                </a:lnTo>
                <a:lnTo>
                  <a:pt x="1158475" y="352272"/>
                </a:lnTo>
                <a:cubicBezTo>
                  <a:pt x="1019284" y="352272"/>
                  <a:pt x="906448" y="465108"/>
                  <a:pt x="906448" y="604299"/>
                </a:cubicBezTo>
                <a:cubicBezTo>
                  <a:pt x="906448" y="743490"/>
                  <a:pt x="1019284" y="856326"/>
                  <a:pt x="1158475" y="856326"/>
                </a:cubicBezTo>
                <a:lnTo>
                  <a:pt x="1166043" y="855563"/>
                </a:lnTo>
                <a:lnTo>
                  <a:pt x="1166043" y="1098009"/>
                </a:lnTo>
                <a:lnTo>
                  <a:pt x="1164958" y="1098009"/>
                </a:lnTo>
                <a:lnTo>
                  <a:pt x="1164958" y="1150844"/>
                </a:lnTo>
                <a:lnTo>
                  <a:pt x="954616" y="1150844"/>
                </a:lnTo>
                <a:lnTo>
                  <a:pt x="952159" y="1175217"/>
                </a:lnTo>
                <a:cubicBezTo>
                  <a:pt x="928658" y="1290062"/>
                  <a:pt x="827044" y="1376452"/>
                  <a:pt x="705252" y="1376452"/>
                </a:cubicBezTo>
                <a:cubicBezTo>
                  <a:pt x="583460" y="1376452"/>
                  <a:pt x="481846" y="1290062"/>
                  <a:pt x="458346" y="1175217"/>
                </a:cubicBezTo>
                <a:lnTo>
                  <a:pt x="455889" y="1150844"/>
                </a:lnTo>
                <a:lnTo>
                  <a:pt x="251535" y="1150844"/>
                </a:lnTo>
                <a:lnTo>
                  <a:pt x="251535" y="856276"/>
                </a:lnTo>
                <a:lnTo>
                  <a:pt x="201234" y="851206"/>
                </a:lnTo>
                <a:cubicBezTo>
                  <a:pt x="86390" y="827705"/>
                  <a:pt x="0" y="726091"/>
                  <a:pt x="0" y="604299"/>
                </a:cubicBezTo>
                <a:cubicBezTo>
                  <a:pt x="0" y="482507"/>
                  <a:pt x="86390" y="380893"/>
                  <a:pt x="201234" y="357392"/>
                </a:cubicBezTo>
                <a:lnTo>
                  <a:pt x="251535" y="3523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9C33B107-43F7-444E-A5FA-FD630281DAA5}"/>
              </a:ext>
            </a:extLst>
          </p:cNvPr>
          <p:cNvSpPr/>
          <p:nvPr/>
        </p:nvSpPr>
        <p:spPr>
          <a:xfrm>
            <a:off x="7313897" y="3146715"/>
            <a:ext cx="914508" cy="1659138"/>
          </a:xfrm>
          <a:custGeom>
            <a:avLst/>
            <a:gdLst>
              <a:gd name="connsiteX0" fmla="*/ 454802 w 914508"/>
              <a:gd name="connsiteY0" fmla="*/ 0 h 1659138"/>
              <a:gd name="connsiteX1" fmla="*/ 706829 w 914508"/>
              <a:gd name="connsiteY1" fmla="*/ 252027 h 1659138"/>
              <a:gd name="connsiteX2" fmla="*/ 706733 w 914508"/>
              <a:gd name="connsiteY2" fmla="*/ 252980 h 1659138"/>
              <a:gd name="connsiteX3" fmla="*/ 914507 w 914508"/>
              <a:gd name="connsiteY3" fmla="*/ 252980 h 1659138"/>
              <a:gd name="connsiteX4" fmla="*/ 914507 w 914508"/>
              <a:gd name="connsiteY4" fmla="*/ 605607 h 1659138"/>
              <a:gd name="connsiteX5" fmla="*/ 908024 w 914508"/>
              <a:gd name="connsiteY5" fmla="*/ 604298 h 1659138"/>
              <a:gd name="connsiteX6" fmla="*/ 655997 w 914508"/>
              <a:gd name="connsiteY6" fmla="*/ 856325 h 1659138"/>
              <a:gd name="connsiteX7" fmla="*/ 908024 w 914508"/>
              <a:gd name="connsiteY7" fmla="*/ 1108352 h 1659138"/>
              <a:gd name="connsiteX8" fmla="*/ 914507 w 914508"/>
              <a:gd name="connsiteY8" fmla="*/ 1107043 h 1659138"/>
              <a:gd name="connsiteX9" fmla="*/ 914507 w 914508"/>
              <a:gd name="connsiteY9" fmla="*/ 1403823 h 1659138"/>
              <a:gd name="connsiteX10" fmla="*/ 914508 w 914508"/>
              <a:gd name="connsiteY10" fmla="*/ 1403823 h 1659138"/>
              <a:gd name="connsiteX11" fmla="*/ 914508 w 914508"/>
              <a:gd name="connsiteY11" fmla="*/ 1403824 h 1659138"/>
              <a:gd name="connsiteX12" fmla="*/ 689492 w 914508"/>
              <a:gd name="connsiteY12" fmla="*/ 1403824 h 1659138"/>
              <a:gd name="connsiteX13" fmla="*/ 689823 w 914508"/>
              <a:gd name="connsiteY13" fmla="*/ 1407111 h 1659138"/>
              <a:gd name="connsiteX14" fmla="*/ 437796 w 914508"/>
              <a:gd name="connsiteY14" fmla="*/ 1659138 h 1659138"/>
              <a:gd name="connsiteX15" fmla="*/ 185769 w 914508"/>
              <a:gd name="connsiteY15" fmla="*/ 1407111 h 1659138"/>
              <a:gd name="connsiteX16" fmla="*/ 186101 w 914508"/>
              <a:gd name="connsiteY16" fmla="*/ 1403824 h 1659138"/>
              <a:gd name="connsiteX17" fmla="*/ 2171 w 914508"/>
              <a:gd name="connsiteY17" fmla="*/ 1403824 h 1659138"/>
              <a:gd name="connsiteX18" fmla="*/ 2171 w 914508"/>
              <a:gd name="connsiteY18" fmla="*/ 1108293 h 1659138"/>
              <a:gd name="connsiteX19" fmla="*/ 52370 w 914508"/>
              <a:gd name="connsiteY19" fmla="*/ 1103233 h 1659138"/>
              <a:gd name="connsiteX20" fmla="*/ 253604 w 914508"/>
              <a:gd name="connsiteY20" fmla="*/ 856326 h 1659138"/>
              <a:gd name="connsiteX21" fmla="*/ 52370 w 914508"/>
              <a:gd name="connsiteY21" fmla="*/ 609419 h 1659138"/>
              <a:gd name="connsiteX22" fmla="*/ 2171 w 914508"/>
              <a:gd name="connsiteY22" fmla="*/ 604359 h 1659138"/>
              <a:gd name="connsiteX23" fmla="*/ 2171 w 914508"/>
              <a:gd name="connsiteY23" fmla="*/ 252981 h 1659138"/>
              <a:gd name="connsiteX24" fmla="*/ 0 w 914508"/>
              <a:gd name="connsiteY24" fmla="*/ 252981 h 1659138"/>
              <a:gd name="connsiteX25" fmla="*/ 0 w 914508"/>
              <a:gd name="connsiteY25" fmla="*/ 252980 h 1659138"/>
              <a:gd name="connsiteX26" fmla="*/ 202871 w 914508"/>
              <a:gd name="connsiteY26" fmla="*/ 252980 h 1659138"/>
              <a:gd name="connsiteX27" fmla="*/ 202775 w 914508"/>
              <a:gd name="connsiteY27" fmla="*/ 252027 h 1659138"/>
              <a:gd name="connsiteX28" fmla="*/ 454802 w 914508"/>
              <a:gd name="connsiteY28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659138">
                <a:moveTo>
                  <a:pt x="454802" y="0"/>
                </a:moveTo>
                <a:cubicBezTo>
                  <a:pt x="593993" y="0"/>
                  <a:pt x="706829" y="112836"/>
                  <a:pt x="706829" y="252027"/>
                </a:cubicBezTo>
                <a:lnTo>
                  <a:pt x="706733" y="252980"/>
                </a:lnTo>
                <a:lnTo>
                  <a:pt x="914507" y="252980"/>
                </a:lnTo>
                <a:lnTo>
                  <a:pt x="914507" y="605607"/>
                </a:lnTo>
                <a:lnTo>
                  <a:pt x="908024" y="604298"/>
                </a:lnTo>
                <a:cubicBezTo>
                  <a:pt x="768833" y="604298"/>
                  <a:pt x="655997" y="717134"/>
                  <a:pt x="655997" y="856325"/>
                </a:cubicBezTo>
                <a:cubicBezTo>
                  <a:pt x="655997" y="995516"/>
                  <a:pt x="768833" y="1108352"/>
                  <a:pt x="908024" y="1108352"/>
                </a:cubicBezTo>
                <a:lnTo>
                  <a:pt x="914507" y="1107043"/>
                </a:lnTo>
                <a:lnTo>
                  <a:pt x="914507" y="1403823"/>
                </a:lnTo>
                <a:lnTo>
                  <a:pt x="914508" y="1403823"/>
                </a:lnTo>
                <a:lnTo>
                  <a:pt x="914508" y="1403824"/>
                </a:lnTo>
                <a:lnTo>
                  <a:pt x="689492" y="1403824"/>
                </a:lnTo>
                <a:lnTo>
                  <a:pt x="689823" y="1407111"/>
                </a:lnTo>
                <a:cubicBezTo>
                  <a:pt x="689823" y="1546302"/>
                  <a:pt x="576987" y="1659138"/>
                  <a:pt x="437796" y="1659138"/>
                </a:cubicBezTo>
                <a:cubicBezTo>
                  <a:pt x="298605" y="1659138"/>
                  <a:pt x="185769" y="1546302"/>
                  <a:pt x="185769" y="1407111"/>
                </a:cubicBezTo>
                <a:lnTo>
                  <a:pt x="186101" y="1403824"/>
                </a:lnTo>
                <a:lnTo>
                  <a:pt x="2171" y="1403824"/>
                </a:lnTo>
                <a:lnTo>
                  <a:pt x="2171" y="1108293"/>
                </a:lnTo>
                <a:lnTo>
                  <a:pt x="52370" y="1103233"/>
                </a:lnTo>
                <a:cubicBezTo>
                  <a:pt x="167214" y="1079732"/>
                  <a:pt x="253604" y="978118"/>
                  <a:pt x="253604" y="856326"/>
                </a:cubicBezTo>
                <a:cubicBezTo>
                  <a:pt x="253604" y="734534"/>
                  <a:pt x="167214" y="632920"/>
                  <a:pt x="52370" y="609419"/>
                </a:cubicBezTo>
                <a:lnTo>
                  <a:pt x="2171" y="604359"/>
                </a:lnTo>
                <a:lnTo>
                  <a:pt x="2171" y="252981"/>
                </a:lnTo>
                <a:lnTo>
                  <a:pt x="0" y="252981"/>
                </a:lnTo>
                <a:lnTo>
                  <a:pt x="0" y="252980"/>
                </a:lnTo>
                <a:lnTo>
                  <a:pt x="202871" y="252980"/>
                </a:lnTo>
                <a:lnTo>
                  <a:pt x="202775" y="252027"/>
                </a:lnTo>
                <a:cubicBezTo>
                  <a:pt x="202775" y="112836"/>
                  <a:pt x="315611" y="0"/>
                  <a:pt x="4548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4DF29FA8-4618-47DE-BD93-8884D0568759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0509EFDF-6CDF-411A-8549-1ABB26782054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5F8946D9-1237-4907-9E35-226679925D77}"/>
              </a:ext>
            </a:extLst>
          </p:cNvPr>
          <p:cNvSpPr/>
          <p:nvPr/>
        </p:nvSpPr>
        <p:spPr>
          <a:xfrm>
            <a:off x="2744613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1135 h 1150844"/>
              <a:gd name="connsiteX3" fmla="*/ 897357 w 914508"/>
              <a:gd name="connsiteY3" fmla="*/ 329406 h 1150844"/>
              <a:gd name="connsiteX4" fmla="*/ 645330 w 914508"/>
              <a:gd name="connsiteY4" fmla="*/ 581433 h 1150844"/>
              <a:gd name="connsiteX5" fmla="*/ 897357 w 914508"/>
              <a:gd name="connsiteY5" fmla="*/ 833460 h 1150844"/>
              <a:gd name="connsiteX6" fmla="*/ 914507 w 914508"/>
              <a:gd name="connsiteY6" fmla="*/ 831731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699309 w 914508"/>
              <a:gd name="connsiteY10" fmla="*/ 1150844 h 1150844"/>
              <a:gd name="connsiteX11" fmla="*/ 699309 w 914508"/>
              <a:gd name="connsiteY11" fmla="*/ 1150843 h 1150844"/>
              <a:gd name="connsiteX12" fmla="*/ 447282 w 914508"/>
              <a:gd name="connsiteY12" fmla="*/ 898816 h 1150844"/>
              <a:gd name="connsiteX13" fmla="*/ 195255 w 914508"/>
              <a:gd name="connsiteY13" fmla="*/ 1150843 h 1150844"/>
              <a:gd name="connsiteX14" fmla="*/ 195255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833346 h 1150844"/>
              <a:gd name="connsiteX17" fmla="*/ 49652 w 914508"/>
              <a:gd name="connsiteY17" fmla="*/ 828341 h 1150844"/>
              <a:gd name="connsiteX18" fmla="*/ 250887 w 914508"/>
              <a:gd name="connsiteY18" fmla="*/ 581434 h 1150844"/>
              <a:gd name="connsiteX19" fmla="*/ 49652 w 914508"/>
              <a:gd name="connsiteY19" fmla="*/ 334527 h 1150844"/>
              <a:gd name="connsiteX20" fmla="*/ 0 w 914508"/>
              <a:gd name="connsiteY20" fmla="*/ 329522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1135"/>
                </a:lnTo>
                <a:lnTo>
                  <a:pt x="897357" y="329406"/>
                </a:lnTo>
                <a:cubicBezTo>
                  <a:pt x="758166" y="329406"/>
                  <a:pt x="645330" y="442242"/>
                  <a:pt x="645330" y="581433"/>
                </a:cubicBezTo>
                <a:cubicBezTo>
                  <a:pt x="645330" y="720624"/>
                  <a:pt x="758166" y="833460"/>
                  <a:pt x="897357" y="833460"/>
                </a:cubicBezTo>
                <a:lnTo>
                  <a:pt x="914507" y="831731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99309" y="1150844"/>
                </a:lnTo>
                <a:lnTo>
                  <a:pt x="699309" y="1150843"/>
                </a:lnTo>
                <a:cubicBezTo>
                  <a:pt x="699309" y="1011652"/>
                  <a:pt x="586473" y="898816"/>
                  <a:pt x="447282" y="898816"/>
                </a:cubicBezTo>
                <a:cubicBezTo>
                  <a:pt x="308091" y="898816"/>
                  <a:pt x="195255" y="1011652"/>
                  <a:pt x="195255" y="1150843"/>
                </a:cubicBezTo>
                <a:lnTo>
                  <a:pt x="195255" y="1150844"/>
                </a:lnTo>
                <a:lnTo>
                  <a:pt x="0" y="1150844"/>
                </a:lnTo>
                <a:lnTo>
                  <a:pt x="0" y="833346"/>
                </a:lnTo>
                <a:lnTo>
                  <a:pt x="49652" y="828341"/>
                </a:lnTo>
                <a:cubicBezTo>
                  <a:pt x="164497" y="804840"/>
                  <a:pt x="250887" y="703226"/>
                  <a:pt x="250887" y="581434"/>
                </a:cubicBezTo>
                <a:cubicBezTo>
                  <a:pt x="250887" y="459642"/>
                  <a:pt x="164497" y="358028"/>
                  <a:pt x="49652" y="334527"/>
                </a:cubicBezTo>
                <a:lnTo>
                  <a:pt x="0" y="3295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30FFE81F-4809-4E11-8BA3-5AE5025CF135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74C7C821-14F1-448F-801E-A5517D96E56F}"/>
              </a:ext>
            </a:extLst>
          </p:cNvPr>
          <p:cNvSpPr/>
          <p:nvPr/>
        </p:nvSpPr>
        <p:spPr>
          <a:xfrm>
            <a:off x="1830103" y="898815"/>
            <a:ext cx="1165397" cy="1628479"/>
          </a:xfrm>
          <a:custGeom>
            <a:avLst/>
            <a:gdLst>
              <a:gd name="connsiteX0" fmla="*/ 444245 w 1165397"/>
              <a:gd name="connsiteY0" fmla="*/ 0 h 1628479"/>
              <a:gd name="connsiteX1" fmla="*/ 696272 w 1165397"/>
              <a:gd name="connsiteY1" fmla="*/ 252027 h 1628479"/>
              <a:gd name="connsiteX2" fmla="*/ 696272 w 1165397"/>
              <a:gd name="connsiteY2" fmla="*/ 252028 h 1628479"/>
              <a:gd name="connsiteX3" fmla="*/ 914508 w 1165397"/>
              <a:gd name="connsiteY3" fmla="*/ 252028 h 1628479"/>
              <a:gd name="connsiteX4" fmla="*/ 914508 w 1165397"/>
              <a:gd name="connsiteY4" fmla="*/ 604414 h 1628479"/>
              <a:gd name="connsiteX5" fmla="*/ 964162 w 1165397"/>
              <a:gd name="connsiteY5" fmla="*/ 609419 h 1628479"/>
              <a:gd name="connsiteX6" fmla="*/ 1165397 w 1165397"/>
              <a:gd name="connsiteY6" fmla="*/ 856326 h 1628479"/>
              <a:gd name="connsiteX7" fmla="*/ 964162 w 1165397"/>
              <a:gd name="connsiteY7" fmla="*/ 1103233 h 1628479"/>
              <a:gd name="connsiteX8" fmla="*/ 914508 w 1165397"/>
              <a:gd name="connsiteY8" fmla="*/ 1108238 h 1628479"/>
              <a:gd name="connsiteX9" fmla="*/ 914508 w 1165397"/>
              <a:gd name="connsiteY9" fmla="*/ 1402872 h 1628479"/>
              <a:gd name="connsiteX10" fmla="*/ 693609 w 1165397"/>
              <a:gd name="connsiteY10" fmla="*/ 1402872 h 1628479"/>
              <a:gd name="connsiteX11" fmla="*/ 691152 w 1165397"/>
              <a:gd name="connsiteY11" fmla="*/ 1427244 h 1628479"/>
              <a:gd name="connsiteX12" fmla="*/ 444245 w 1165397"/>
              <a:gd name="connsiteY12" fmla="*/ 1628479 h 1628479"/>
              <a:gd name="connsiteX13" fmla="*/ 197338 w 1165397"/>
              <a:gd name="connsiteY13" fmla="*/ 1427244 h 1628479"/>
              <a:gd name="connsiteX14" fmla="*/ 194881 w 1165397"/>
              <a:gd name="connsiteY14" fmla="*/ 1402872 h 1628479"/>
              <a:gd name="connsiteX15" fmla="*/ 0 w 1165397"/>
              <a:gd name="connsiteY15" fmla="*/ 1402872 h 1628479"/>
              <a:gd name="connsiteX16" fmla="*/ 0 w 1165397"/>
              <a:gd name="connsiteY16" fmla="*/ 1107655 h 1628479"/>
              <a:gd name="connsiteX17" fmla="*/ 6921 w 1165397"/>
              <a:gd name="connsiteY17" fmla="*/ 1108353 h 1628479"/>
              <a:gd name="connsiteX18" fmla="*/ 258948 w 1165397"/>
              <a:gd name="connsiteY18" fmla="*/ 856326 h 1628479"/>
              <a:gd name="connsiteX19" fmla="*/ 6921 w 1165397"/>
              <a:gd name="connsiteY19" fmla="*/ 604299 h 1628479"/>
              <a:gd name="connsiteX20" fmla="*/ 0 w 1165397"/>
              <a:gd name="connsiteY20" fmla="*/ 604997 h 1628479"/>
              <a:gd name="connsiteX21" fmla="*/ 0 w 1165397"/>
              <a:gd name="connsiteY21" fmla="*/ 252028 h 1628479"/>
              <a:gd name="connsiteX22" fmla="*/ 192218 w 1165397"/>
              <a:gd name="connsiteY22" fmla="*/ 252028 h 1628479"/>
              <a:gd name="connsiteX23" fmla="*/ 192218 w 1165397"/>
              <a:gd name="connsiteY23" fmla="*/ 252027 h 1628479"/>
              <a:gd name="connsiteX24" fmla="*/ 444245 w 1165397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5397" h="1628479">
                <a:moveTo>
                  <a:pt x="444245" y="0"/>
                </a:moveTo>
                <a:cubicBezTo>
                  <a:pt x="583436" y="0"/>
                  <a:pt x="696272" y="112836"/>
                  <a:pt x="696272" y="252027"/>
                </a:cubicBezTo>
                <a:lnTo>
                  <a:pt x="696272" y="252028"/>
                </a:lnTo>
                <a:lnTo>
                  <a:pt x="914508" y="252028"/>
                </a:lnTo>
                <a:lnTo>
                  <a:pt x="914508" y="604414"/>
                </a:lnTo>
                <a:lnTo>
                  <a:pt x="964162" y="609419"/>
                </a:lnTo>
                <a:cubicBezTo>
                  <a:pt x="1079007" y="632920"/>
                  <a:pt x="1165397" y="734534"/>
                  <a:pt x="1165397" y="856326"/>
                </a:cubicBezTo>
                <a:cubicBezTo>
                  <a:pt x="1165397" y="978118"/>
                  <a:pt x="1079007" y="1079732"/>
                  <a:pt x="964162" y="1103233"/>
                </a:cubicBezTo>
                <a:lnTo>
                  <a:pt x="914508" y="1108238"/>
                </a:lnTo>
                <a:lnTo>
                  <a:pt x="914508" y="1402872"/>
                </a:lnTo>
                <a:lnTo>
                  <a:pt x="693609" y="1402872"/>
                </a:lnTo>
                <a:lnTo>
                  <a:pt x="691152" y="1427244"/>
                </a:lnTo>
                <a:cubicBezTo>
                  <a:pt x="667651" y="1542089"/>
                  <a:pt x="566037" y="1628479"/>
                  <a:pt x="444245" y="1628479"/>
                </a:cubicBezTo>
                <a:cubicBezTo>
                  <a:pt x="322453" y="1628479"/>
                  <a:pt x="220839" y="1542089"/>
                  <a:pt x="197338" y="1427244"/>
                </a:cubicBezTo>
                <a:lnTo>
                  <a:pt x="194881" y="1402872"/>
                </a:lnTo>
                <a:lnTo>
                  <a:pt x="0" y="1402872"/>
                </a:lnTo>
                <a:lnTo>
                  <a:pt x="0" y="1107655"/>
                </a:lnTo>
                <a:lnTo>
                  <a:pt x="6921" y="1108353"/>
                </a:lnTo>
                <a:cubicBezTo>
                  <a:pt x="146112" y="1108353"/>
                  <a:pt x="258948" y="995517"/>
                  <a:pt x="258948" y="856326"/>
                </a:cubicBezTo>
                <a:cubicBezTo>
                  <a:pt x="258948" y="717135"/>
                  <a:pt x="146112" y="604299"/>
                  <a:pt x="6921" y="604299"/>
                </a:cubicBezTo>
                <a:lnTo>
                  <a:pt x="0" y="604997"/>
                </a:lnTo>
                <a:lnTo>
                  <a:pt x="0" y="252028"/>
                </a:lnTo>
                <a:lnTo>
                  <a:pt x="192218" y="252028"/>
                </a:lnTo>
                <a:lnTo>
                  <a:pt x="192218" y="252027"/>
                </a:lnTo>
                <a:cubicBezTo>
                  <a:pt x="192218" y="112836"/>
                  <a:pt x="305054" y="0"/>
                  <a:pt x="44424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9165D531-1328-4F69-9420-3B5CD927F9ED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0C22F58F-C0CD-4FE1-A7AE-BC145CCC989A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6BE77B1-866A-4BE0-98BF-EB38EC2D974B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E53EC7D5-EBFA-4F5E-B456-3396CF12C06C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BEC68598-5B81-424D-AE81-0BC3ED1F9E0E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14A19FA0-A79B-43B3-8183-6402178AA7DF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BB7E8BF3-8BD4-4D66-BDBB-0DD646B9C69F}"/>
              </a:ext>
            </a:extLst>
          </p:cNvPr>
          <p:cNvSpPr/>
          <p:nvPr/>
        </p:nvSpPr>
        <p:spPr>
          <a:xfrm>
            <a:off x="7063446" y="2301686"/>
            <a:ext cx="1410502" cy="1098008"/>
          </a:xfrm>
          <a:custGeom>
            <a:avLst/>
            <a:gdLst>
              <a:gd name="connsiteX0" fmla="*/ 250450 w 1410502"/>
              <a:gd name="connsiteY0" fmla="*/ 0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78847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26011 h 1098008"/>
              <a:gd name="connsiteX1" fmla="*/ 251536 w 1410502"/>
              <a:gd name="connsiteY1" fmla="*/ 0 h 1098008"/>
              <a:gd name="connsiteX2" fmla="*/ 455890 w 1410502"/>
              <a:gd name="connsiteY2" fmla="*/ 0 h 1098008"/>
              <a:gd name="connsiteX3" fmla="*/ 458347 w 1410502"/>
              <a:gd name="connsiteY3" fmla="*/ 24373 h 1098008"/>
              <a:gd name="connsiteX4" fmla="*/ 705253 w 1410502"/>
              <a:gd name="connsiteY4" fmla="*/ 225608 h 1098008"/>
              <a:gd name="connsiteX5" fmla="*/ 952160 w 1410502"/>
              <a:gd name="connsiteY5" fmla="*/ 24373 h 1098008"/>
              <a:gd name="connsiteX6" fmla="*/ 954617 w 1410502"/>
              <a:gd name="connsiteY6" fmla="*/ 0 h 1098008"/>
              <a:gd name="connsiteX7" fmla="*/ 1164958 w 1410502"/>
              <a:gd name="connsiteY7" fmla="*/ 0 h 1098008"/>
              <a:gd name="connsiteX8" fmla="*/ 1164958 w 1410502"/>
              <a:gd name="connsiteY8" fmla="*/ 326506 h 1098008"/>
              <a:gd name="connsiteX9" fmla="*/ 1209268 w 1410502"/>
              <a:gd name="connsiteY9" fmla="*/ 330972 h 1098008"/>
              <a:gd name="connsiteX10" fmla="*/ 1410502 w 1410502"/>
              <a:gd name="connsiteY10" fmla="*/ 577879 h 1098008"/>
              <a:gd name="connsiteX11" fmla="*/ 1209268 w 1410502"/>
              <a:gd name="connsiteY11" fmla="*/ 824786 h 1098008"/>
              <a:gd name="connsiteX12" fmla="*/ 1164958 w 1410502"/>
              <a:gd name="connsiteY12" fmla="*/ 829253 h 1098008"/>
              <a:gd name="connsiteX13" fmla="*/ 1164958 w 1410502"/>
              <a:gd name="connsiteY13" fmla="*/ 1098008 h 1098008"/>
              <a:gd name="connsiteX14" fmla="*/ 957184 w 1410502"/>
              <a:gd name="connsiteY14" fmla="*/ 1098008 h 1098008"/>
              <a:gd name="connsiteX15" fmla="*/ 957280 w 1410502"/>
              <a:gd name="connsiteY15" fmla="*/ 1097056 h 1098008"/>
              <a:gd name="connsiteX16" fmla="*/ 705253 w 1410502"/>
              <a:gd name="connsiteY16" fmla="*/ 845029 h 1098008"/>
              <a:gd name="connsiteX17" fmla="*/ 453226 w 1410502"/>
              <a:gd name="connsiteY17" fmla="*/ 1097056 h 1098008"/>
              <a:gd name="connsiteX18" fmla="*/ 453322 w 1410502"/>
              <a:gd name="connsiteY18" fmla="*/ 1098008 h 1098008"/>
              <a:gd name="connsiteX19" fmla="*/ 250450 w 1410502"/>
              <a:gd name="connsiteY19" fmla="*/ 1098008 h 1098008"/>
              <a:gd name="connsiteX20" fmla="*/ 250450 w 1410502"/>
              <a:gd name="connsiteY20" fmla="*/ 829747 h 1098008"/>
              <a:gd name="connsiteX21" fmla="*/ 201235 w 1410502"/>
              <a:gd name="connsiteY21" fmla="*/ 824786 h 1098008"/>
              <a:gd name="connsiteX22" fmla="*/ 0 w 1410502"/>
              <a:gd name="connsiteY22" fmla="*/ 577879 h 1098008"/>
              <a:gd name="connsiteX23" fmla="*/ 201235 w 1410502"/>
              <a:gd name="connsiteY23" fmla="*/ 330972 h 1098008"/>
              <a:gd name="connsiteX24" fmla="*/ 250450 w 1410502"/>
              <a:gd name="connsiteY24" fmla="*/ 326011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2" h="1098008">
                <a:moveTo>
                  <a:pt x="250450" y="326011"/>
                </a:moveTo>
                <a:lnTo>
                  <a:pt x="251536" y="0"/>
                </a:lnTo>
                <a:lnTo>
                  <a:pt x="455890" y="0"/>
                </a:lnTo>
                <a:lnTo>
                  <a:pt x="458347" y="24373"/>
                </a:lnTo>
                <a:cubicBezTo>
                  <a:pt x="481847" y="139218"/>
                  <a:pt x="583461" y="225608"/>
                  <a:pt x="705253" y="225608"/>
                </a:cubicBezTo>
                <a:cubicBezTo>
                  <a:pt x="827045" y="225608"/>
                  <a:pt x="928659" y="139218"/>
                  <a:pt x="952160" y="24373"/>
                </a:cubicBezTo>
                <a:lnTo>
                  <a:pt x="954617" y="0"/>
                </a:lnTo>
                <a:lnTo>
                  <a:pt x="1164958" y="0"/>
                </a:lnTo>
                <a:lnTo>
                  <a:pt x="1164958" y="326506"/>
                </a:lnTo>
                <a:lnTo>
                  <a:pt x="1209268" y="330972"/>
                </a:lnTo>
                <a:cubicBezTo>
                  <a:pt x="1324112" y="354473"/>
                  <a:pt x="1410502" y="456087"/>
                  <a:pt x="1410502" y="577879"/>
                </a:cubicBezTo>
                <a:cubicBezTo>
                  <a:pt x="1410502" y="699671"/>
                  <a:pt x="1324112" y="801285"/>
                  <a:pt x="1209268" y="824786"/>
                </a:cubicBezTo>
                <a:lnTo>
                  <a:pt x="1164958" y="829253"/>
                </a:lnTo>
                <a:lnTo>
                  <a:pt x="1164958" y="1098008"/>
                </a:lnTo>
                <a:lnTo>
                  <a:pt x="957184" y="1098008"/>
                </a:lnTo>
                <a:cubicBezTo>
                  <a:pt x="957216" y="1097691"/>
                  <a:pt x="957248" y="1097373"/>
                  <a:pt x="957280" y="1097056"/>
                </a:cubicBezTo>
                <a:cubicBezTo>
                  <a:pt x="957280" y="957865"/>
                  <a:pt x="844444" y="845029"/>
                  <a:pt x="705253" y="845029"/>
                </a:cubicBezTo>
                <a:cubicBezTo>
                  <a:pt x="566062" y="845029"/>
                  <a:pt x="453226" y="957865"/>
                  <a:pt x="453226" y="1097056"/>
                </a:cubicBezTo>
                <a:cubicBezTo>
                  <a:pt x="453258" y="1097373"/>
                  <a:pt x="453290" y="1097691"/>
                  <a:pt x="453322" y="1098008"/>
                </a:cubicBezTo>
                <a:lnTo>
                  <a:pt x="250450" y="1098008"/>
                </a:lnTo>
                <a:lnTo>
                  <a:pt x="250450" y="829747"/>
                </a:lnTo>
                <a:lnTo>
                  <a:pt x="201235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5" y="330972"/>
                </a:cubicBezTo>
                <a:lnTo>
                  <a:pt x="250450" y="3260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F79E16B9-C3E7-4BC8-942E-B567441AD134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E11FADF-12E9-44B9-A7E5-C122EE989C1E}"/>
              </a:ext>
            </a:extLst>
          </p:cNvPr>
          <p:cNvGrpSpPr/>
          <p:nvPr/>
        </p:nvGrpSpPr>
        <p:grpSpPr>
          <a:xfrm>
            <a:off x="-1" y="-4597"/>
            <a:ext cx="9144001" cy="6856825"/>
            <a:chOff x="-1" y="-4597"/>
            <a:chExt cx="9144001" cy="6856825"/>
          </a:xfrm>
        </p:grpSpPr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3DF81AC-0C87-4814-AC3B-8C46F4CB5349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FD24F03E-8CD2-4F6D-A4F0-872800F06B1C}"/>
                </a:ext>
              </a:extLst>
            </p:cNvPr>
            <p:cNvSpPr/>
            <p:nvPr/>
          </p:nvSpPr>
          <p:spPr>
            <a:xfrm>
              <a:off x="-1" y="5701383"/>
              <a:ext cx="1160726" cy="1150844"/>
            </a:xfrm>
            <a:custGeom>
              <a:avLst/>
              <a:gdLst>
                <a:gd name="connsiteX0" fmla="*/ 0 w 1160726"/>
                <a:gd name="connsiteY0" fmla="*/ 0 h 1150844"/>
                <a:gd name="connsiteX1" fmla="*/ 207355 w 1160726"/>
                <a:gd name="connsiteY1" fmla="*/ 0 h 1150844"/>
                <a:gd name="connsiteX2" fmla="*/ 206596 w 1160726"/>
                <a:gd name="connsiteY2" fmla="*/ 7525 h 1150844"/>
                <a:gd name="connsiteX3" fmla="*/ 458623 w 1160726"/>
                <a:gd name="connsiteY3" fmla="*/ 259552 h 1150844"/>
                <a:gd name="connsiteX4" fmla="*/ 710650 w 1160726"/>
                <a:gd name="connsiteY4" fmla="*/ 7525 h 1150844"/>
                <a:gd name="connsiteX5" fmla="*/ 709891 w 1160726"/>
                <a:gd name="connsiteY5" fmla="*/ 0 h 1150844"/>
                <a:gd name="connsiteX6" fmla="*/ 914508 w 1160726"/>
                <a:gd name="connsiteY6" fmla="*/ 0 h 1150844"/>
                <a:gd name="connsiteX7" fmla="*/ 914508 w 1160726"/>
                <a:gd name="connsiteY7" fmla="*/ 360384 h 1150844"/>
                <a:gd name="connsiteX8" fmla="*/ 959491 w 1160726"/>
                <a:gd name="connsiteY8" fmla="*/ 364919 h 1150844"/>
                <a:gd name="connsiteX9" fmla="*/ 1160726 w 1160726"/>
                <a:gd name="connsiteY9" fmla="*/ 611825 h 1150844"/>
                <a:gd name="connsiteX10" fmla="*/ 959491 w 1160726"/>
                <a:gd name="connsiteY10" fmla="*/ 858732 h 1150844"/>
                <a:gd name="connsiteX11" fmla="*/ 914508 w 1160726"/>
                <a:gd name="connsiteY11" fmla="*/ 863267 h 1150844"/>
                <a:gd name="connsiteX12" fmla="*/ 914508 w 1160726"/>
                <a:gd name="connsiteY12" fmla="*/ 1150844 h 1150844"/>
                <a:gd name="connsiteX13" fmla="*/ 0 w 1160726"/>
                <a:gd name="connsiteY13" fmla="*/ 1150844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726" h="1150844">
                  <a:moveTo>
                    <a:pt x="0" y="0"/>
                  </a:moveTo>
                  <a:lnTo>
                    <a:pt x="207355" y="0"/>
                  </a:lnTo>
                  <a:lnTo>
                    <a:pt x="206596" y="7525"/>
                  </a:lnTo>
                  <a:cubicBezTo>
                    <a:pt x="206596" y="146716"/>
                    <a:pt x="319432" y="259552"/>
                    <a:pt x="458623" y="259552"/>
                  </a:cubicBezTo>
                  <a:cubicBezTo>
                    <a:pt x="597814" y="259552"/>
                    <a:pt x="710650" y="146716"/>
                    <a:pt x="710650" y="7525"/>
                  </a:cubicBezTo>
                  <a:lnTo>
                    <a:pt x="709891" y="0"/>
                  </a:lnTo>
                  <a:lnTo>
                    <a:pt x="914508" y="0"/>
                  </a:lnTo>
                  <a:lnTo>
                    <a:pt x="914508" y="360384"/>
                  </a:lnTo>
                  <a:lnTo>
                    <a:pt x="959491" y="364919"/>
                  </a:lnTo>
                  <a:cubicBezTo>
                    <a:pt x="1074336" y="388419"/>
                    <a:pt x="1160726" y="490033"/>
                    <a:pt x="1160726" y="611825"/>
                  </a:cubicBezTo>
                  <a:cubicBezTo>
                    <a:pt x="1160726" y="733617"/>
                    <a:pt x="1074336" y="835231"/>
                    <a:pt x="959491" y="858732"/>
                  </a:cubicBezTo>
                  <a:lnTo>
                    <a:pt x="914508" y="863267"/>
                  </a:lnTo>
                  <a:lnTo>
                    <a:pt x="914508" y="1150844"/>
                  </a:lnTo>
                  <a:lnTo>
                    <a:pt x="0" y="11508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C295DF2-A657-41B6-B358-CC6B94BDC3F9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E5DBA97-5D0A-4F45-B0D4-5BA476C9D707}"/>
                </a:ext>
              </a:extLst>
            </p:cNvPr>
            <p:cNvSpPr/>
            <p:nvPr/>
          </p:nvSpPr>
          <p:spPr>
            <a:xfrm>
              <a:off x="914508" y="5701384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207247 w 914508"/>
                <a:gd name="connsiteY1" fmla="*/ 0 h 1150844"/>
                <a:gd name="connsiteX2" fmla="*/ 206488 w 914508"/>
                <a:gd name="connsiteY2" fmla="*/ 7525 h 1150844"/>
                <a:gd name="connsiteX3" fmla="*/ 458515 w 914508"/>
                <a:gd name="connsiteY3" fmla="*/ 259552 h 1150844"/>
                <a:gd name="connsiteX4" fmla="*/ 710542 w 914508"/>
                <a:gd name="connsiteY4" fmla="*/ 7525 h 1150844"/>
                <a:gd name="connsiteX5" fmla="*/ 709783 w 914508"/>
                <a:gd name="connsiteY5" fmla="*/ 0 h 1150844"/>
                <a:gd name="connsiteX6" fmla="*/ 914508 w 914508"/>
                <a:gd name="connsiteY6" fmla="*/ 0 h 1150844"/>
                <a:gd name="connsiteX7" fmla="*/ 914508 w 914508"/>
                <a:gd name="connsiteY7" fmla="*/ 360003 h 1150844"/>
                <a:gd name="connsiteX8" fmla="*/ 865750 w 914508"/>
                <a:gd name="connsiteY8" fmla="*/ 364919 h 1150844"/>
                <a:gd name="connsiteX9" fmla="*/ 664515 w 914508"/>
                <a:gd name="connsiteY9" fmla="*/ 611825 h 1150844"/>
                <a:gd name="connsiteX10" fmla="*/ 865750 w 914508"/>
                <a:gd name="connsiteY10" fmla="*/ 858732 h 1150844"/>
                <a:gd name="connsiteX11" fmla="*/ 914508 w 914508"/>
                <a:gd name="connsiteY11" fmla="*/ 863647 h 1150844"/>
                <a:gd name="connsiteX12" fmla="*/ 914508 w 914508"/>
                <a:gd name="connsiteY12" fmla="*/ 1150844 h 1150844"/>
                <a:gd name="connsiteX13" fmla="*/ 0 w 914508"/>
                <a:gd name="connsiteY13" fmla="*/ 1150844 h 1150844"/>
                <a:gd name="connsiteX14" fmla="*/ 0 w 914508"/>
                <a:gd name="connsiteY14" fmla="*/ 863266 h 1150844"/>
                <a:gd name="connsiteX15" fmla="*/ 44982 w 914508"/>
                <a:gd name="connsiteY15" fmla="*/ 858731 h 1150844"/>
                <a:gd name="connsiteX16" fmla="*/ 246217 w 914508"/>
                <a:gd name="connsiteY16" fmla="*/ 611824 h 1150844"/>
                <a:gd name="connsiteX17" fmla="*/ 44982 w 914508"/>
                <a:gd name="connsiteY17" fmla="*/ 364918 h 1150844"/>
                <a:gd name="connsiteX18" fmla="*/ 0 w 914508"/>
                <a:gd name="connsiteY18" fmla="*/ 36038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207247" y="0"/>
                  </a:lnTo>
                  <a:lnTo>
                    <a:pt x="206488" y="7525"/>
                  </a:lnTo>
                  <a:cubicBezTo>
                    <a:pt x="206488" y="146716"/>
                    <a:pt x="319324" y="259552"/>
                    <a:pt x="458515" y="259552"/>
                  </a:cubicBezTo>
                  <a:cubicBezTo>
                    <a:pt x="597706" y="259552"/>
                    <a:pt x="710542" y="146716"/>
                    <a:pt x="710542" y="7525"/>
                  </a:cubicBezTo>
                  <a:lnTo>
                    <a:pt x="709783" y="0"/>
                  </a:lnTo>
                  <a:lnTo>
                    <a:pt x="914508" y="0"/>
                  </a:lnTo>
                  <a:lnTo>
                    <a:pt x="914508" y="360003"/>
                  </a:lnTo>
                  <a:lnTo>
                    <a:pt x="865750" y="364919"/>
                  </a:lnTo>
                  <a:cubicBezTo>
                    <a:pt x="750905" y="388419"/>
                    <a:pt x="664515" y="490033"/>
                    <a:pt x="664515" y="611825"/>
                  </a:cubicBezTo>
                  <a:cubicBezTo>
                    <a:pt x="664515" y="733617"/>
                    <a:pt x="750905" y="835231"/>
                    <a:pt x="865750" y="858732"/>
                  </a:cubicBezTo>
                  <a:lnTo>
                    <a:pt x="914508" y="863647"/>
                  </a:lnTo>
                  <a:lnTo>
                    <a:pt x="914508" y="1150844"/>
                  </a:lnTo>
                  <a:lnTo>
                    <a:pt x="0" y="1150844"/>
                  </a:lnTo>
                  <a:lnTo>
                    <a:pt x="0" y="863266"/>
                  </a:lnTo>
                  <a:lnTo>
                    <a:pt x="44982" y="858731"/>
                  </a:lnTo>
                  <a:cubicBezTo>
                    <a:pt x="159827" y="835230"/>
                    <a:pt x="246217" y="733616"/>
                    <a:pt x="246217" y="611824"/>
                  </a:cubicBezTo>
                  <a:cubicBezTo>
                    <a:pt x="246217" y="490032"/>
                    <a:pt x="159827" y="388418"/>
                    <a:pt x="44982" y="364918"/>
                  </a:cubicBezTo>
                  <a:lnTo>
                    <a:pt x="0" y="3603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A63ACE9D-64CD-41D5-8E50-253991A7CEBB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8E8C00F-432D-416F-A497-9386E553EEDC}"/>
                </a:ext>
              </a:extLst>
            </p:cNvPr>
            <p:cNvSpPr/>
            <p:nvPr/>
          </p:nvSpPr>
          <p:spPr>
            <a:xfrm>
              <a:off x="7963921" y="5456883"/>
              <a:ext cx="1178992" cy="1395344"/>
            </a:xfrm>
            <a:custGeom>
              <a:avLst/>
              <a:gdLst>
                <a:gd name="connsiteX0" fmla="*/ 729106 w 1178992"/>
                <a:gd name="connsiteY0" fmla="*/ 0 h 1395344"/>
                <a:gd name="connsiteX1" fmla="*/ 976013 w 1178992"/>
                <a:gd name="connsiteY1" fmla="*/ 201234 h 1395344"/>
                <a:gd name="connsiteX2" fmla="*/ 980374 w 1178992"/>
                <a:gd name="connsiteY2" fmla="*/ 244500 h 1395344"/>
                <a:gd name="connsiteX3" fmla="*/ 1178992 w 1178992"/>
                <a:gd name="connsiteY3" fmla="*/ 244500 h 1395344"/>
                <a:gd name="connsiteX4" fmla="*/ 1178992 w 1178992"/>
                <a:gd name="connsiteY4" fmla="*/ 1395344 h 1395344"/>
                <a:gd name="connsiteX5" fmla="*/ 264484 w 1178992"/>
                <a:gd name="connsiteY5" fmla="*/ 1395344 h 1395344"/>
                <a:gd name="connsiteX6" fmla="*/ 264484 w 1178992"/>
                <a:gd name="connsiteY6" fmla="*/ 1107097 h 1395344"/>
                <a:gd name="connsiteX7" fmla="*/ 252027 w 1178992"/>
                <a:gd name="connsiteY7" fmla="*/ 1108353 h 1395344"/>
                <a:gd name="connsiteX8" fmla="*/ 0 w 1178992"/>
                <a:gd name="connsiteY8" fmla="*/ 856326 h 1395344"/>
                <a:gd name="connsiteX9" fmla="*/ 252027 w 1178992"/>
                <a:gd name="connsiteY9" fmla="*/ 604299 h 1395344"/>
                <a:gd name="connsiteX10" fmla="*/ 264484 w 1178992"/>
                <a:gd name="connsiteY10" fmla="*/ 605555 h 1395344"/>
                <a:gd name="connsiteX11" fmla="*/ 264484 w 1178992"/>
                <a:gd name="connsiteY11" fmla="*/ 244500 h 1395344"/>
                <a:gd name="connsiteX12" fmla="*/ 477838 w 1178992"/>
                <a:gd name="connsiteY12" fmla="*/ 244500 h 1395344"/>
                <a:gd name="connsiteX13" fmla="*/ 482199 w 1178992"/>
                <a:gd name="connsiteY13" fmla="*/ 201234 h 1395344"/>
                <a:gd name="connsiteX14" fmla="*/ 729106 w 1178992"/>
                <a:gd name="connsiteY14" fmla="*/ 0 h 13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992" h="1395344">
                  <a:moveTo>
                    <a:pt x="729106" y="0"/>
                  </a:moveTo>
                  <a:cubicBezTo>
                    <a:pt x="850898" y="0"/>
                    <a:pt x="952512" y="86390"/>
                    <a:pt x="976013" y="201234"/>
                  </a:cubicBezTo>
                  <a:lnTo>
                    <a:pt x="980374" y="244500"/>
                  </a:lnTo>
                  <a:lnTo>
                    <a:pt x="1178992" y="244500"/>
                  </a:lnTo>
                  <a:lnTo>
                    <a:pt x="1178992" y="1395344"/>
                  </a:lnTo>
                  <a:lnTo>
                    <a:pt x="264484" y="1395344"/>
                  </a:lnTo>
                  <a:lnTo>
                    <a:pt x="264484" y="1107097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64484" y="605555"/>
                  </a:lnTo>
                  <a:lnTo>
                    <a:pt x="264484" y="244500"/>
                  </a:lnTo>
                  <a:lnTo>
                    <a:pt x="477838" y="244500"/>
                  </a:lnTo>
                  <a:lnTo>
                    <a:pt x="482199" y="201234"/>
                  </a:lnTo>
                  <a:cubicBezTo>
                    <a:pt x="505700" y="86390"/>
                    <a:pt x="607314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407310B-D1B1-4752-A036-D7D9BD9DA17A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D126792F-416B-4832-BC91-389B665F1A4F}"/>
                </a:ext>
              </a:extLst>
            </p:cNvPr>
            <p:cNvSpPr/>
            <p:nvPr/>
          </p:nvSpPr>
          <p:spPr>
            <a:xfrm>
              <a:off x="7057472" y="5701382"/>
              <a:ext cx="1170932" cy="1150844"/>
            </a:xfrm>
            <a:custGeom>
              <a:avLst/>
              <a:gdLst>
                <a:gd name="connsiteX0" fmla="*/ 256424 w 1170932"/>
                <a:gd name="connsiteY0" fmla="*/ 0 h 1150844"/>
                <a:gd name="connsiteX1" fmla="*/ 453984 w 1170932"/>
                <a:gd name="connsiteY1" fmla="*/ 0 h 1150844"/>
                <a:gd name="connsiteX2" fmla="*/ 453225 w 1170932"/>
                <a:gd name="connsiteY2" fmla="*/ 7528 h 1150844"/>
                <a:gd name="connsiteX3" fmla="*/ 705252 w 1170932"/>
                <a:gd name="connsiteY3" fmla="*/ 259555 h 1150844"/>
                <a:gd name="connsiteX4" fmla="*/ 957279 w 1170932"/>
                <a:gd name="connsiteY4" fmla="*/ 7528 h 1150844"/>
                <a:gd name="connsiteX5" fmla="*/ 956520 w 1170932"/>
                <a:gd name="connsiteY5" fmla="*/ 0 h 1150844"/>
                <a:gd name="connsiteX6" fmla="*/ 1170932 w 1170932"/>
                <a:gd name="connsiteY6" fmla="*/ 0 h 1150844"/>
                <a:gd name="connsiteX7" fmla="*/ 1170932 w 1170932"/>
                <a:gd name="connsiteY7" fmla="*/ 361056 h 1150844"/>
                <a:gd name="connsiteX8" fmla="*/ 1158476 w 1170932"/>
                <a:gd name="connsiteY8" fmla="*/ 359800 h 1150844"/>
                <a:gd name="connsiteX9" fmla="*/ 906449 w 1170932"/>
                <a:gd name="connsiteY9" fmla="*/ 611827 h 1150844"/>
                <a:gd name="connsiteX10" fmla="*/ 1158476 w 1170932"/>
                <a:gd name="connsiteY10" fmla="*/ 863854 h 1150844"/>
                <a:gd name="connsiteX11" fmla="*/ 1170932 w 1170932"/>
                <a:gd name="connsiteY11" fmla="*/ 862598 h 1150844"/>
                <a:gd name="connsiteX12" fmla="*/ 1170932 w 1170932"/>
                <a:gd name="connsiteY12" fmla="*/ 1150844 h 1150844"/>
                <a:gd name="connsiteX13" fmla="*/ 256424 w 1170932"/>
                <a:gd name="connsiteY13" fmla="*/ 1150844 h 1150844"/>
                <a:gd name="connsiteX14" fmla="*/ 256424 w 1170932"/>
                <a:gd name="connsiteY14" fmla="*/ 863410 h 1150844"/>
                <a:gd name="connsiteX15" fmla="*/ 252027 w 1170932"/>
                <a:gd name="connsiteY15" fmla="*/ 863853 h 1150844"/>
                <a:gd name="connsiteX16" fmla="*/ 0 w 1170932"/>
                <a:gd name="connsiteY16" fmla="*/ 611826 h 1150844"/>
                <a:gd name="connsiteX17" fmla="*/ 252027 w 1170932"/>
                <a:gd name="connsiteY17" fmla="*/ 359799 h 1150844"/>
                <a:gd name="connsiteX18" fmla="*/ 256424 w 1170932"/>
                <a:gd name="connsiteY18" fmla="*/ 36024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932" h="1150844">
                  <a:moveTo>
                    <a:pt x="256424" y="0"/>
                  </a:moveTo>
                  <a:lnTo>
                    <a:pt x="453984" y="0"/>
                  </a:lnTo>
                  <a:lnTo>
                    <a:pt x="453225" y="7528"/>
                  </a:lnTo>
                  <a:cubicBezTo>
                    <a:pt x="453225" y="146719"/>
                    <a:pt x="566061" y="259555"/>
                    <a:pt x="705252" y="259555"/>
                  </a:cubicBezTo>
                  <a:cubicBezTo>
                    <a:pt x="844443" y="259555"/>
                    <a:pt x="957279" y="146719"/>
                    <a:pt x="957279" y="7528"/>
                  </a:cubicBezTo>
                  <a:lnTo>
                    <a:pt x="956520" y="0"/>
                  </a:lnTo>
                  <a:lnTo>
                    <a:pt x="1170932" y="0"/>
                  </a:lnTo>
                  <a:lnTo>
                    <a:pt x="1170932" y="361056"/>
                  </a:lnTo>
                  <a:lnTo>
                    <a:pt x="1158476" y="359800"/>
                  </a:lnTo>
                  <a:cubicBezTo>
                    <a:pt x="1019285" y="359800"/>
                    <a:pt x="906449" y="472636"/>
                    <a:pt x="906449" y="611827"/>
                  </a:cubicBezTo>
                  <a:cubicBezTo>
                    <a:pt x="906449" y="751018"/>
                    <a:pt x="1019285" y="863854"/>
                    <a:pt x="1158476" y="863854"/>
                  </a:cubicBezTo>
                  <a:lnTo>
                    <a:pt x="1170932" y="862598"/>
                  </a:lnTo>
                  <a:lnTo>
                    <a:pt x="1170932" y="1150844"/>
                  </a:lnTo>
                  <a:lnTo>
                    <a:pt x="256424" y="1150844"/>
                  </a:lnTo>
                  <a:lnTo>
                    <a:pt x="256424" y="863410"/>
                  </a:lnTo>
                  <a:lnTo>
                    <a:pt x="252027" y="863853"/>
                  </a:lnTo>
                  <a:cubicBezTo>
                    <a:pt x="112836" y="863853"/>
                    <a:pt x="0" y="751017"/>
                    <a:pt x="0" y="611826"/>
                  </a:cubicBezTo>
                  <a:cubicBezTo>
                    <a:pt x="0" y="472635"/>
                    <a:pt x="112836" y="359799"/>
                    <a:pt x="252027" y="359799"/>
                  </a:cubicBezTo>
                  <a:lnTo>
                    <a:pt x="256424" y="3602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2AA9FFE-F3A1-47A3-ABE8-60E4CF935DEC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4729E9B-C60E-404F-89BE-C4DD4ADF6067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B810326-876B-4ADC-B0F7-DF3F9FAF748A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EDCD62D6-23CD-4B67-ACE6-76C03F35C63E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D023F457-60D3-4B82-A98E-B3F0E82BB8C7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A7B28FF3-5F07-4EA5-A6E1-190650B83D9E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1503477-2E03-4466-87AF-B49D94F805B4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BFE5276A-4697-43B2-AD4A-D78AF74CAA3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2001A78-3F01-4A31-8FC3-0211923CA998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2C13C5E-46CB-4D0B-A107-BA5A1AEB8CF4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54A5923-FA28-4D84-BAEB-E76CC4AA075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5AA8A6B-99F7-4878-BD74-D443F666521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5FC1AB7A-72D5-42DB-B04C-0E24EEC14B8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59FFFBF-C297-467A-9DD0-10DB1873519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01B8519-F13A-4829-AE2C-1BCBB0E86A5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6C527D56-6CF1-43FD-B4DC-E9C32F1007C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2F507F9E-D79C-4B2E-820C-7612299FE02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5B3F5648-F6C5-411B-B203-D5B743E1AB4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AAA100D-9271-461C-B4B3-DC3A47B58DF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D5B145-FE60-451E-965B-1D015758758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81C43CF6-B0A0-421C-9616-60B7C1030CFE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BA10FB30-8FB7-4C1A-9C80-7904079AE52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B1A3F23-6F56-4405-9939-E4173A5A10C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426053A4-B3E8-435D-B646-D2A9FE113B8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D47C7FA7-6445-4B87-8658-2354B17F325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768C34F-0EB5-4109-A738-BB2937B03FEA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08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1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9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3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700"/>
                            </p:stCondLst>
                            <p:childTnLst>
                              <p:par>
                                <p:cTn id="1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100"/>
                            </p:stCondLst>
                            <p:childTnLst>
                              <p:par>
                                <p:cTn id="1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1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800"/>
                            </p:stCondLst>
                            <p:childTnLst>
                              <p:par>
                                <p:cTn id="18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3900"/>
                            </p:stCondLst>
                            <p:childTnLst>
                              <p:par>
                                <p:cTn id="19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7100"/>
                            </p:stCondLst>
                            <p:childTnLst>
                              <p:par>
                                <p:cTn id="20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200"/>
                            </p:stCondLst>
                            <p:childTnLst>
                              <p:par>
                                <p:cTn id="20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3300"/>
                            </p:stCondLst>
                            <p:childTnLst>
                              <p:par>
                                <p:cTn id="2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3400"/>
                            </p:stCondLst>
                            <p:childTnLst>
                              <p:par>
                                <p:cTn id="2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22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600"/>
                            </p:stCondLst>
                            <p:childTnLst>
                              <p:par>
                                <p:cTn id="22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2700"/>
                            </p:stCondLst>
                            <p:childTnLst>
                              <p:par>
                                <p:cTn id="2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2800"/>
                            </p:stCondLst>
                            <p:childTnLst>
                              <p:par>
                                <p:cTn id="23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5900"/>
                            </p:stCondLst>
                            <p:childTnLst>
                              <p:par>
                                <p:cTn id="24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4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2100"/>
                            </p:stCondLst>
                            <p:childTnLst>
                              <p:par>
                                <p:cTn id="2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2200"/>
                            </p:stCondLst>
                            <p:childTnLst>
                              <p:par>
                                <p:cTn id="25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25300"/>
                            </p:stCondLst>
                            <p:childTnLst>
                              <p:par>
                                <p:cTn id="25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28400"/>
                            </p:stCondLst>
                            <p:childTnLst>
                              <p:par>
                                <p:cTn id="2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7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1600"/>
                            </p:stCondLst>
                            <p:childTnLst>
                              <p:par>
                                <p:cTn id="2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31700"/>
                            </p:stCondLst>
                            <p:childTnLst>
                              <p:par>
                                <p:cTn id="28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34800"/>
                            </p:stCondLst>
                            <p:childTnLst>
                              <p:par>
                                <p:cTn id="28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nde, Schild, draußen enthält.&#10;&#10;Automatisch generierte Beschreibung">
            <a:extLst>
              <a:ext uri="{FF2B5EF4-FFF2-40B4-BE49-F238E27FC236}">
                <a16:creationId xmlns:a16="http://schemas.microsoft.com/office/drawing/2014/main" id="{2468BD36-5C14-4481-B77B-D7E8B67A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67" y="137767"/>
            <a:ext cx="6582466" cy="65824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482" name="Freihandform: Form 481">
            <a:extLst>
              <a:ext uri="{FF2B5EF4-FFF2-40B4-BE49-F238E27FC236}">
                <a16:creationId xmlns:a16="http://schemas.microsoft.com/office/drawing/2014/main" id="{32091D48-6F9E-4F37-A2F8-13A90284EF98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94" name="Freihandform: Form 593">
            <a:extLst>
              <a:ext uri="{FF2B5EF4-FFF2-40B4-BE49-F238E27FC236}">
                <a16:creationId xmlns:a16="http://schemas.microsoft.com/office/drawing/2014/main" id="{60BF1966-F109-4351-9489-0138C46E8744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84" name="Freihandform: Form 483">
            <a:extLst>
              <a:ext uri="{FF2B5EF4-FFF2-40B4-BE49-F238E27FC236}">
                <a16:creationId xmlns:a16="http://schemas.microsoft.com/office/drawing/2014/main" id="{7B7E0C78-BD9C-4AA4-B1BC-25F915C9BCB0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12" name="Freihandform: Form 511">
            <a:extLst>
              <a:ext uri="{FF2B5EF4-FFF2-40B4-BE49-F238E27FC236}">
                <a16:creationId xmlns:a16="http://schemas.microsoft.com/office/drawing/2014/main" id="{717A3F85-888A-43EA-9DEA-CDC8EC74FE7D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97" name="Freihandform: Form 496">
            <a:extLst>
              <a:ext uri="{FF2B5EF4-FFF2-40B4-BE49-F238E27FC236}">
                <a16:creationId xmlns:a16="http://schemas.microsoft.com/office/drawing/2014/main" id="{A5E4E8C5-F58C-42DD-A52E-3DEA4ABF1102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72" name="Freihandform: Form 471">
            <a:extLst>
              <a:ext uri="{FF2B5EF4-FFF2-40B4-BE49-F238E27FC236}">
                <a16:creationId xmlns:a16="http://schemas.microsoft.com/office/drawing/2014/main" id="{94CA0CDF-0C50-4E8E-8BFB-9DEB7186A130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98" name="Freihandform: Form 497">
            <a:extLst>
              <a:ext uri="{FF2B5EF4-FFF2-40B4-BE49-F238E27FC236}">
                <a16:creationId xmlns:a16="http://schemas.microsoft.com/office/drawing/2014/main" id="{4366E82C-D544-4B20-BA32-F7ECA1C22A74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18" name="Freihandform: Form 517">
            <a:extLst>
              <a:ext uri="{FF2B5EF4-FFF2-40B4-BE49-F238E27FC236}">
                <a16:creationId xmlns:a16="http://schemas.microsoft.com/office/drawing/2014/main" id="{F224522E-C229-426F-9BCA-55CD5C78DECE}"/>
              </a:ext>
            </a:extLst>
          </p:cNvPr>
          <p:cNvSpPr/>
          <p:nvPr/>
        </p:nvSpPr>
        <p:spPr>
          <a:xfrm>
            <a:off x="5266452" y="-2"/>
            <a:ext cx="1402551" cy="1402870"/>
          </a:xfrm>
          <a:custGeom>
            <a:avLst/>
            <a:gdLst>
              <a:gd name="connsiteX0" fmla="*/ 221685 w 1402551"/>
              <a:gd name="connsiteY0" fmla="*/ 0 h 1402870"/>
              <a:gd name="connsiteX1" fmla="*/ 1136193 w 1402551"/>
              <a:gd name="connsiteY1" fmla="*/ 0 h 1402870"/>
              <a:gd name="connsiteX2" fmla="*/ 1136193 w 1402551"/>
              <a:gd name="connsiteY2" fmla="*/ 330852 h 1402870"/>
              <a:gd name="connsiteX3" fmla="*/ 1150524 w 1402551"/>
              <a:gd name="connsiteY3" fmla="*/ 329407 h 1402870"/>
              <a:gd name="connsiteX4" fmla="*/ 1402551 w 1402551"/>
              <a:gd name="connsiteY4" fmla="*/ 581434 h 1402870"/>
              <a:gd name="connsiteX5" fmla="*/ 1150524 w 1402551"/>
              <a:gd name="connsiteY5" fmla="*/ 833461 h 1402870"/>
              <a:gd name="connsiteX6" fmla="*/ 1136193 w 1402551"/>
              <a:gd name="connsiteY6" fmla="*/ 832016 h 1402870"/>
              <a:gd name="connsiteX7" fmla="*/ 1136193 w 1402551"/>
              <a:gd name="connsiteY7" fmla="*/ 1150844 h 1402870"/>
              <a:gd name="connsiteX8" fmla="*/ 944524 w 1402551"/>
              <a:gd name="connsiteY8" fmla="*/ 1150844 h 1402870"/>
              <a:gd name="connsiteX9" fmla="*/ 939404 w 1402551"/>
              <a:gd name="connsiteY9" fmla="*/ 1201635 h 1402870"/>
              <a:gd name="connsiteX10" fmla="*/ 692497 w 1402551"/>
              <a:gd name="connsiteY10" fmla="*/ 1402870 h 1402870"/>
              <a:gd name="connsiteX11" fmla="*/ 445591 w 1402551"/>
              <a:gd name="connsiteY11" fmla="*/ 1201635 h 1402870"/>
              <a:gd name="connsiteX12" fmla="*/ 440470 w 1402551"/>
              <a:gd name="connsiteY12" fmla="*/ 1150844 h 1402870"/>
              <a:gd name="connsiteX13" fmla="*/ 221685 w 1402551"/>
              <a:gd name="connsiteY13" fmla="*/ 1150844 h 1402870"/>
              <a:gd name="connsiteX14" fmla="*/ 221685 w 1402551"/>
              <a:gd name="connsiteY14" fmla="*/ 830402 h 1402870"/>
              <a:gd name="connsiteX15" fmla="*/ 201235 w 1402551"/>
              <a:gd name="connsiteY15" fmla="*/ 828341 h 1402870"/>
              <a:gd name="connsiteX16" fmla="*/ 0 w 1402551"/>
              <a:gd name="connsiteY16" fmla="*/ 581434 h 1402870"/>
              <a:gd name="connsiteX17" fmla="*/ 201235 w 1402551"/>
              <a:gd name="connsiteY17" fmla="*/ 334527 h 1402870"/>
              <a:gd name="connsiteX18" fmla="*/ 221685 w 1402551"/>
              <a:gd name="connsiteY18" fmla="*/ 332466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551" h="1402870">
                <a:moveTo>
                  <a:pt x="221685" y="0"/>
                </a:moveTo>
                <a:lnTo>
                  <a:pt x="1136193" y="0"/>
                </a:lnTo>
                <a:lnTo>
                  <a:pt x="1136193" y="330852"/>
                </a:lnTo>
                <a:lnTo>
                  <a:pt x="1150524" y="329407"/>
                </a:lnTo>
                <a:cubicBezTo>
                  <a:pt x="1289715" y="329407"/>
                  <a:pt x="1402551" y="442243"/>
                  <a:pt x="1402551" y="581434"/>
                </a:cubicBezTo>
                <a:cubicBezTo>
                  <a:pt x="1402551" y="720625"/>
                  <a:pt x="1289715" y="833461"/>
                  <a:pt x="1150524" y="833461"/>
                </a:cubicBezTo>
                <a:lnTo>
                  <a:pt x="1136193" y="832016"/>
                </a:lnTo>
                <a:lnTo>
                  <a:pt x="1136193" y="1150844"/>
                </a:lnTo>
                <a:lnTo>
                  <a:pt x="944524" y="1150844"/>
                </a:lnTo>
                <a:lnTo>
                  <a:pt x="939404" y="1201635"/>
                </a:lnTo>
                <a:cubicBezTo>
                  <a:pt x="915903" y="1316480"/>
                  <a:pt x="814289" y="1402870"/>
                  <a:pt x="692497" y="1402870"/>
                </a:cubicBezTo>
                <a:cubicBezTo>
                  <a:pt x="570705" y="1402870"/>
                  <a:pt x="469091" y="1316480"/>
                  <a:pt x="445591" y="1201635"/>
                </a:cubicBezTo>
                <a:lnTo>
                  <a:pt x="440470" y="1150844"/>
                </a:lnTo>
                <a:lnTo>
                  <a:pt x="221685" y="1150844"/>
                </a:lnTo>
                <a:lnTo>
                  <a:pt x="221685" y="830402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21685" y="3324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52" name="Freihandform: Form 451">
            <a:extLst>
              <a:ext uri="{FF2B5EF4-FFF2-40B4-BE49-F238E27FC236}">
                <a16:creationId xmlns:a16="http://schemas.microsoft.com/office/drawing/2014/main" id="{26F29F9C-461B-4703-A658-F1E1B523BE72}"/>
              </a:ext>
            </a:extLst>
          </p:cNvPr>
          <p:cNvSpPr/>
          <p:nvPr/>
        </p:nvSpPr>
        <p:spPr>
          <a:xfrm>
            <a:off x="662646" y="2301687"/>
            <a:ext cx="1426405" cy="1098008"/>
          </a:xfrm>
          <a:custGeom>
            <a:avLst/>
            <a:gdLst>
              <a:gd name="connsiteX0" fmla="*/ 251862 w 1426405"/>
              <a:gd name="connsiteY0" fmla="*/ 0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78704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405" h="1098008">
                <a:moveTo>
                  <a:pt x="251862" y="325868"/>
                </a:moveTo>
                <a:cubicBezTo>
                  <a:pt x="252405" y="162934"/>
                  <a:pt x="252405" y="162934"/>
                  <a:pt x="252949" y="0"/>
                </a:cubicBezTo>
                <a:lnTo>
                  <a:pt x="466988" y="0"/>
                </a:lnTo>
                <a:lnTo>
                  <a:pt x="469445" y="24372"/>
                </a:lnTo>
                <a:cubicBezTo>
                  <a:pt x="492946" y="139217"/>
                  <a:pt x="594560" y="225607"/>
                  <a:pt x="716352" y="225607"/>
                </a:cubicBezTo>
                <a:cubicBezTo>
                  <a:pt x="838144" y="225607"/>
                  <a:pt x="939758" y="139217"/>
                  <a:pt x="963259" y="24372"/>
                </a:cubicBezTo>
                <a:lnTo>
                  <a:pt x="965716" y="0"/>
                </a:lnTo>
                <a:lnTo>
                  <a:pt x="1166370" y="0"/>
                </a:lnTo>
                <a:lnTo>
                  <a:pt x="1166370" y="326658"/>
                </a:lnTo>
                <a:lnTo>
                  <a:pt x="1174378" y="325851"/>
                </a:lnTo>
                <a:cubicBezTo>
                  <a:pt x="1313569" y="325851"/>
                  <a:pt x="1426405" y="438687"/>
                  <a:pt x="1426405" y="577878"/>
                </a:cubicBezTo>
                <a:cubicBezTo>
                  <a:pt x="1426405" y="717069"/>
                  <a:pt x="1313569" y="829905"/>
                  <a:pt x="1174378" y="829905"/>
                </a:cubicBezTo>
                <a:lnTo>
                  <a:pt x="1166370" y="829098"/>
                </a:lnTo>
                <a:lnTo>
                  <a:pt x="1166370" y="1098008"/>
                </a:lnTo>
                <a:lnTo>
                  <a:pt x="251862" y="1098008"/>
                </a:lnTo>
                <a:lnTo>
                  <a:pt x="251862" y="829888"/>
                </a:lnTo>
                <a:lnTo>
                  <a:pt x="201235" y="824785"/>
                </a:lnTo>
                <a:cubicBezTo>
                  <a:pt x="86390" y="801284"/>
                  <a:pt x="0" y="699670"/>
                  <a:pt x="0" y="577878"/>
                </a:cubicBezTo>
                <a:cubicBezTo>
                  <a:pt x="0" y="456086"/>
                  <a:pt x="86390" y="354472"/>
                  <a:pt x="201235" y="330971"/>
                </a:cubicBezTo>
                <a:lnTo>
                  <a:pt x="251862" y="3258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57" name="Freihandform: Form 556">
            <a:extLst>
              <a:ext uri="{FF2B5EF4-FFF2-40B4-BE49-F238E27FC236}">
                <a16:creationId xmlns:a16="http://schemas.microsoft.com/office/drawing/2014/main" id="{11760E65-ACF1-4281-9FCC-88B292DDB09C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27" name="Freihandform: Form 526">
            <a:extLst>
              <a:ext uri="{FF2B5EF4-FFF2-40B4-BE49-F238E27FC236}">
                <a16:creationId xmlns:a16="http://schemas.microsoft.com/office/drawing/2014/main" id="{861E7351-0EC7-4C6C-BEC8-7B06917D9FC2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29" name="Freihandform: Form 428">
            <a:extLst>
              <a:ext uri="{FF2B5EF4-FFF2-40B4-BE49-F238E27FC236}">
                <a16:creationId xmlns:a16="http://schemas.microsoft.com/office/drawing/2014/main" id="{276B99B1-74B7-479E-853D-ADB0875AC8C1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71" name="Freihandform: Form 470">
            <a:extLst>
              <a:ext uri="{FF2B5EF4-FFF2-40B4-BE49-F238E27FC236}">
                <a16:creationId xmlns:a16="http://schemas.microsoft.com/office/drawing/2014/main" id="{AB2671F0-9515-42A8-A8D9-0E776842A312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36" name="Freihandform: Form 535">
            <a:extLst>
              <a:ext uri="{FF2B5EF4-FFF2-40B4-BE49-F238E27FC236}">
                <a16:creationId xmlns:a16="http://schemas.microsoft.com/office/drawing/2014/main" id="{0986225D-2698-4C5D-AEDF-89785AEDDDAD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58" name="Freihandform: Form 457">
            <a:extLst>
              <a:ext uri="{FF2B5EF4-FFF2-40B4-BE49-F238E27FC236}">
                <a16:creationId xmlns:a16="http://schemas.microsoft.com/office/drawing/2014/main" id="{E989DE2B-4A54-4473-8A14-EC37A5B4EA1B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88" name="Freihandform: Form 587">
            <a:extLst>
              <a:ext uri="{FF2B5EF4-FFF2-40B4-BE49-F238E27FC236}">
                <a16:creationId xmlns:a16="http://schemas.microsoft.com/office/drawing/2014/main" id="{542F884D-8F5A-4A41-9702-487691428150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49" name="Freihandform: Form 548">
            <a:extLst>
              <a:ext uri="{FF2B5EF4-FFF2-40B4-BE49-F238E27FC236}">
                <a16:creationId xmlns:a16="http://schemas.microsoft.com/office/drawing/2014/main" id="{1B4FDCCE-B53C-465B-822E-62F25FF54117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85" name="Freihandform: Form 384">
            <a:extLst>
              <a:ext uri="{FF2B5EF4-FFF2-40B4-BE49-F238E27FC236}">
                <a16:creationId xmlns:a16="http://schemas.microsoft.com/office/drawing/2014/main" id="{4D5BB6E2-5532-4E18-8DAE-D25735629674}"/>
              </a:ext>
            </a:extLst>
          </p:cNvPr>
          <p:cNvSpPr/>
          <p:nvPr/>
        </p:nvSpPr>
        <p:spPr>
          <a:xfrm>
            <a:off x="1584996" y="-2"/>
            <a:ext cx="1410504" cy="1150844"/>
          </a:xfrm>
          <a:custGeom>
            <a:avLst/>
            <a:gdLst>
              <a:gd name="connsiteX0" fmla="*/ 245106 w 1410504"/>
              <a:gd name="connsiteY0" fmla="*/ 0 h 1150844"/>
              <a:gd name="connsiteX1" fmla="*/ 1159614 w 1410504"/>
              <a:gd name="connsiteY1" fmla="*/ 0 h 1150844"/>
              <a:gd name="connsiteX2" fmla="*/ 1159614 w 1410504"/>
              <a:gd name="connsiteY2" fmla="*/ 329523 h 1150844"/>
              <a:gd name="connsiteX3" fmla="*/ 1209269 w 1410504"/>
              <a:gd name="connsiteY3" fmla="*/ 334528 h 1150844"/>
              <a:gd name="connsiteX4" fmla="*/ 1410504 w 1410504"/>
              <a:gd name="connsiteY4" fmla="*/ 581435 h 1150844"/>
              <a:gd name="connsiteX5" fmla="*/ 1209269 w 1410504"/>
              <a:gd name="connsiteY5" fmla="*/ 828342 h 1150844"/>
              <a:gd name="connsiteX6" fmla="*/ 1159614 w 1410504"/>
              <a:gd name="connsiteY6" fmla="*/ 833347 h 1150844"/>
              <a:gd name="connsiteX7" fmla="*/ 1159614 w 1410504"/>
              <a:gd name="connsiteY7" fmla="*/ 1150844 h 1150844"/>
              <a:gd name="connsiteX8" fmla="*/ 941379 w 1410504"/>
              <a:gd name="connsiteY8" fmla="*/ 1150844 h 1150844"/>
              <a:gd name="connsiteX9" fmla="*/ 689352 w 1410504"/>
              <a:gd name="connsiteY9" fmla="*/ 898817 h 1150844"/>
              <a:gd name="connsiteX10" fmla="*/ 437325 w 1410504"/>
              <a:gd name="connsiteY10" fmla="*/ 1150844 h 1150844"/>
              <a:gd name="connsiteX11" fmla="*/ 245106 w 1410504"/>
              <a:gd name="connsiteY11" fmla="*/ 1150844 h 1150844"/>
              <a:gd name="connsiteX12" fmla="*/ 245106 w 1410504"/>
              <a:gd name="connsiteY12" fmla="*/ 832763 h 1150844"/>
              <a:gd name="connsiteX13" fmla="*/ 201235 w 1410504"/>
              <a:gd name="connsiteY13" fmla="*/ 828341 h 1150844"/>
              <a:gd name="connsiteX14" fmla="*/ 0 w 1410504"/>
              <a:gd name="connsiteY14" fmla="*/ 581434 h 1150844"/>
              <a:gd name="connsiteX15" fmla="*/ 201235 w 1410504"/>
              <a:gd name="connsiteY15" fmla="*/ 334527 h 1150844"/>
              <a:gd name="connsiteX16" fmla="*/ 245106 w 1410504"/>
              <a:gd name="connsiteY16" fmla="*/ 330105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504" h="1150844">
                <a:moveTo>
                  <a:pt x="245106" y="0"/>
                </a:moveTo>
                <a:lnTo>
                  <a:pt x="1159614" y="0"/>
                </a:lnTo>
                <a:lnTo>
                  <a:pt x="1159614" y="329523"/>
                </a:lnTo>
                <a:lnTo>
                  <a:pt x="1209269" y="334528"/>
                </a:lnTo>
                <a:cubicBezTo>
                  <a:pt x="1324114" y="358029"/>
                  <a:pt x="1410504" y="459643"/>
                  <a:pt x="1410504" y="581435"/>
                </a:cubicBezTo>
                <a:cubicBezTo>
                  <a:pt x="1410504" y="703227"/>
                  <a:pt x="1324114" y="804841"/>
                  <a:pt x="1209269" y="828342"/>
                </a:cubicBezTo>
                <a:lnTo>
                  <a:pt x="1159614" y="833347"/>
                </a:lnTo>
                <a:lnTo>
                  <a:pt x="1159614" y="1150844"/>
                </a:lnTo>
                <a:lnTo>
                  <a:pt x="941379" y="1150844"/>
                </a:lnTo>
                <a:cubicBezTo>
                  <a:pt x="941379" y="1011653"/>
                  <a:pt x="828543" y="898817"/>
                  <a:pt x="689352" y="898817"/>
                </a:cubicBezTo>
                <a:cubicBezTo>
                  <a:pt x="550161" y="898817"/>
                  <a:pt x="437325" y="1011653"/>
                  <a:pt x="437325" y="1150844"/>
                </a:cubicBezTo>
                <a:lnTo>
                  <a:pt x="245106" y="1150844"/>
                </a:lnTo>
                <a:lnTo>
                  <a:pt x="245106" y="832763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45106" y="33010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44" name="Freihandform: Form 443">
            <a:extLst>
              <a:ext uri="{FF2B5EF4-FFF2-40B4-BE49-F238E27FC236}">
                <a16:creationId xmlns:a16="http://schemas.microsoft.com/office/drawing/2014/main" id="{3434BBE0-F7EE-4D4B-884C-69BBA149AE97}"/>
              </a:ext>
            </a:extLst>
          </p:cNvPr>
          <p:cNvSpPr/>
          <p:nvPr/>
        </p:nvSpPr>
        <p:spPr>
          <a:xfrm>
            <a:off x="914508" y="3146715"/>
            <a:ext cx="914508" cy="1403825"/>
          </a:xfrm>
          <a:custGeom>
            <a:avLst/>
            <a:gdLst>
              <a:gd name="connsiteX0" fmla="*/ 464490 w 914508"/>
              <a:gd name="connsiteY0" fmla="*/ 0 h 1403825"/>
              <a:gd name="connsiteX1" fmla="*/ 716517 w 914508"/>
              <a:gd name="connsiteY1" fmla="*/ 252027 h 1403825"/>
              <a:gd name="connsiteX2" fmla="*/ 716421 w 914508"/>
              <a:gd name="connsiteY2" fmla="*/ 252981 h 1403825"/>
              <a:gd name="connsiteX3" fmla="*/ 914508 w 914508"/>
              <a:gd name="connsiteY3" fmla="*/ 252981 h 1403825"/>
              <a:gd name="connsiteX4" fmla="*/ 914508 w 914508"/>
              <a:gd name="connsiteY4" fmla="*/ 605105 h 1403825"/>
              <a:gd name="connsiteX5" fmla="*/ 871724 w 914508"/>
              <a:gd name="connsiteY5" fmla="*/ 609418 h 1403825"/>
              <a:gd name="connsiteX6" fmla="*/ 670489 w 914508"/>
              <a:gd name="connsiteY6" fmla="*/ 856325 h 1403825"/>
              <a:gd name="connsiteX7" fmla="*/ 871724 w 914508"/>
              <a:gd name="connsiteY7" fmla="*/ 1103232 h 1403825"/>
              <a:gd name="connsiteX8" fmla="*/ 914508 w 914508"/>
              <a:gd name="connsiteY8" fmla="*/ 1107545 h 1403825"/>
              <a:gd name="connsiteX9" fmla="*/ 914508 w 914508"/>
              <a:gd name="connsiteY9" fmla="*/ 1403825 h 1403825"/>
              <a:gd name="connsiteX10" fmla="*/ 914507 w 914508"/>
              <a:gd name="connsiteY10" fmla="*/ 1403825 h 1403825"/>
              <a:gd name="connsiteX11" fmla="*/ 914507 w 914508"/>
              <a:gd name="connsiteY11" fmla="*/ 1403823 h 1403825"/>
              <a:gd name="connsiteX12" fmla="*/ 699179 w 914508"/>
              <a:gd name="connsiteY12" fmla="*/ 1403823 h 1403825"/>
              <a:gd name="connsiteX13" fmla="*/ 694390 w 914508"/>
              <a:gd name="connsiteY13" fmla="*/ 1356317 h 1403825"/>
              <a:gd name="connsiteX14" fmla="*/ 447483 w 914508"/>
              <a:gd name="connsiteY14" fmla="*/ 1155083 h 1403825"/>
              <a:gd name="connsiteX15" fmla="*/ 200576 w 914508"/>
              <a:gd name="connsiteY15" fmla="*/ 1356317 h 1403825"/>
              <a:gd name="connsiteX16" fmla="*/ 195787 w 914508"/>
              <a:gd name="connsiteY16" fmla="*/ 1403823 h 1403825"/>
              <a:gd name="connsiteX17" fmla="*/ 0 w 914508"/>
              <a:gd name="connsiteY17" fmla="*/ 1403823 h 1403825"/>
              <a:gd name="connsiteX18" fmla="*/ 0 w 914508"/>
              <a:gd name="connsiteY18" fmla="*/ 1108337 h 1403825"/>
              <a:gd name="connsiteX19" fmla="*/ 164 w 914508"/>
              <a:gd name="connsiteY19" fmla="*/ 1108353 h 1403825"/>
              <a:gd name="connsiteX20" fmla="*/ 252191 w 914508"/>
              <a:gd name="connsiteY20" fmla="*/ 856326 h 1403825"/>
              <a:gd name="connsiteX21" fmla="*/ 164 w 914508"/>
              <a:gd name="connsiteY21" fmla="*/ 604299 h 1403825"/>
              <a:gd name="connsiteX22" fmla="*/ 0 w 914508"/>
              <a:gd name="connsiteY22" fmla="*/ 604316 h 1403825"/>
              <a:gd name="connsiteX23" fmla="*/ 0 w 914508"/>
              <a:gd name="connsiteY23" fmla="*/ 252981 h 1403825"/>
              <a:gd name="connsiteX24" fmla="*/ 212559 w 914508"/>
              <a:gd name="connsiteY24" fmla="*/ 252981 h 1403825"/>
              <a:gd name="connsiteX25" fmla="*/ 212463 w 914508"/>
              <a:gd name="connsiteY25" fmla="*/ 252027 h 1403825"/>
              <a:gd name="connsiteX26" fmla="*/ 464490 w 914508"/>
              <a:gd name="connsiteY26" fmla="*/ 0 h 14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3825">
                <a:moveTo>
                  <a:pt x="464490" y="0"/>
                </a:moveTo>
                <a:cubicBezTo>
                  <a:pt x="603681" y="0"/>
                  <a:pt x="716517" y="112836"/>
                  <a:pt x="716517" y="252027"/>
                </a:cubicBezTo>
                <a:lnTo>
                  <a:pt x="716421" y="252981"/>
                </a:lnTo>
                <a:lnTo>
                  <a:pt x="914508" y="252981"/>
                </a:lnTo>
                <a:lnTo>
                  <a:pt x="914508" y="605105"/>
                </a:lnTo>
                <a:lnTo>
                  <a:pt x="871724" y="609418"/>
                </a:lnTo>
                <a:cubicBezTo>
                  <a:pt x="756879" y="632919"/>
                  <a:pt x="670489" y="734533"/>
                  <a:pt x="670489" y="856325"/>
                </a:cubicBezTo>
                <a:cubicBezTo>
                  <a:pt x="670489" y="978117"/>
                  <a:pt x="756879" y="1079731"/>
                  <a:pt x="871724" y="1103232"/>
                </a:cubicBezTo>
                <a:lnTo>
                  <a:pt x="914508" y="1107545"/>
                </a:lnTo>
                <a:lnTo>
                  <a:pt x="914508" y="1403825"/>
                </a:lnTo>
                <a:lnTo>
                  <a:pt x="914507" y="1403825"/>
                </a:lnTo>
                <a:lnTo>
                  <a:pt x="914507" y="1403823"/>
                </a:lnTo>
                <a:lnTo>
                  <a:pt x="699179" y="1403823"/>
                </a:lnTo>
                <a:lnTo>
                  <a:pt x="694390" y="1356317"/>
                </a:lnTo>
                <a:cubicBezTo>
                  <a:pt x="670889" y="1241473"/>
                  <a:pt x="569275" y="1155083"/>
                  <a:pt x="447483" y="1155083"/>
                </a:cubicBezTo>
                <a:cubicBezTo>
                  <a:pt x="325691" y="1155083"/>
                  <a:pt x="224077" y="1241473"/>
                  <a:pt x="200576" y="1356317"/>
                </a:cubicBezTo>
                <a:lnTo>
                  <a:pt x="195787" y="1403823"/>
                </a:lnTo>
                <a:lnTo>
                  <a:pt x="0" y="1403823"/>
                </a:lnTo>
                <a:lnTo>
                  <a:pt x="0" y="1108337"/>
                </a:lnTo>
                <a:lnTo>
                  <a:pt x="164" y="1108353"/>
                </a:lnTo>
                <a:cubicBezTo>
                  <a:pt x="139355" y="1108353"/>
                  <a:pt x="252191" y="995517"/>
                  <a:pt x="252191" y="856326"/>
                </a:cubicBezTo>
                <a:cubicBezTo>
                  <a:pt x="252191" y="717135"/>
                  <a:pt x="139355" y="604299"/>
                  <a:pt x="164" y="604299"/>
                </a:cubicBezTo>
                <a:lnTo>
                  <a:pt x="0" y="604316"/>
                </a:lnTo>
                <a:lnTo>
                  <a:pt x="0" y="252981"/>
                </a:lnTo>
                <a:lnTo>
                  <a:pt x="212559" y="252981"/>
                </a:lnTo>
                <a:lnTo>
                  <a:pt x="212463" y="252027"/>
                </a:lnTo>
                <a:cubicBezTo>
                  <a:pt x="212463" y="112836"/>
                  <a:pt x="325299" y="0"/>
                  <a:pt x="46449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54" name="Freihandform: Form 553">
            <a:extLst>
              <a:ext uri="{FF2B5EF4-FFF2-40B4-BE49-F238E27FC236}">
                <a16:creationId xmlns:a16="http://schemas.microsoft.com/office/drawing/2014/main" id="{D1D235F6-C52A-46E8-8C8B-D8B37784DA81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33" name="Freihandform: Form 432">
            <a:extLst>
              <a:ext uri="{FF2B5EF4-FFF2-40B4-BE49-F238E27FC236}">
                <a16:creationId xmlns:a16="http://schemas.microsoft.com/office/drawing/2014/main" id="{2B3FD914-E632-488B-92F1-2570E3D670D6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63" name="Freihandform: Form 462">
            <a:extLst>
              <a:ext uri="{FF2B5EF4-FFF2-40B4-BE49-F238E27FC236}">
                <a16:creationId xmlns:a16="http://schemas.microsoft.com/office/drawing/2014/main" id="{7C5C04DF-0B58-4122-B70F-C23A5A44A0C9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65" name="Freihandform: Form 564">
            <a:extLst>
              <a:ext uri="{FF2B5EF4-FFF2-40B4-BE49-F238E27FC236}">
                <a16:creationId xmlns:a16="http://schemas.microsoft.com/office/drawing/2014/main" id="{85BCA3EF-50BC-40D9-A9A7-895D7DF645AC}"/>
              </a:ext>
            </a:extLst>
          </p:cNvPr>
          <p:cNvSpPr/>
          <p:nvPr/>
        </p:nvSpPr>
        <p:spPr>
          <a:xfrm>
            <a:off x="6164949" y="1150843"/>
            <a:ext cx="1152206" cy="1150844"/>
          </a:xfrm>
          <a:custGeom>
            <a:avLst/>
            <a:gdLst>
              <a:gd name="connsiteX0" fmla="*/ 1151119 w 1152206"/>
              <a:gd name="connsiteY0" fmla="*/ 1150843 h 1150844"/>
              <a:gd name="connsiteX1" fmla="*/ 1152206 w 1152206"/>
              <a:gd name="connsiteY1" fmla="*/ 1150843 h 1150844"/>
              <a:gd name="connsiteX2" fmla="*/ 1152206 w 1152206"/>
              <a:gd name="connsiteY2" fmla="*/ 1150844 h 1150844"/>
              <a:gd name="connsiteX3" fmla="*/ 1151119 w 1152206"/>
              <a:gd name="connsiteY3" fmla="*/ 1150844 h 1150844"/>
              <a:gd name="connsiteX4" fmla="*/ 237698 w 1152206"/>
              <a:gd name="connsiteY4" fmla="*/ 0 h 1150844"/>
              <a:gd name="connsiteX5" fmla="*/ 456372 w 1152206"/>
              <a:gd name="connsiteY5" fmla="*/ 0 h 1150844"/>
              <a:gd name="connsiteX6" fmla="*/ 461493 w 1152206"/>
              <a:gd name="connsiteY6" fmla="*/ 50790 h 1150844"/>
              <a:gd name="connsiteX7" fmla="*/ 708399 w 1152206"/>
              <a:gd name="connsiteY7" fmla="*/ 252025 h 1150844"/>
              <a:gd name="connsiteX8" fmla="*/ 955306 w 1152206"/>
              <a:gd name="connsiteY8" fmla="*/ 50790 h 1150844"/>
              <a:gd name="connsiteX9" fmla="*/ 960426 w 1152206"/>
              <a:gd name="connsiteY9" fmla="*/ 0 h 1150844"/>
              <a:gd name="connsiteX10" fmla="*/ 1150033 w 1152206"/>
              <a:gd name="connsiteY10" fmla="*/ 0 h 1150844"/>
              <a:gd name="connsiteX11" fmla="*/ 1150033 w 1152206"/>
              <a:gd name="connsiteY11" fmla="*/ 352321 h 1150844"/>
              <a:gd name="connsiteX12" fmla="*/ 1099732 w 1152206"/>
              <a:gd name="connsiteY12" fmla="*/ 357391 h 1150844"/>
              <a:gd name="connsiteX13" fmla="*/ 898498 w 1152206"/>
              <a:gd name="connsiteY13" fmla="*/ 604298 h 1150844"/>
              <a:gd name="connsiteX14" fmla="*/ 1099732 w 1152206"/>
              <a:gd name="connsiteY14" fmla="*/ 851205 h 1150844"/>
              <a:gd name="connsiteX15" fmla="*/ 1150033 w 1152206"/>
              <a:gd name="connsiteY15" fmla="*/ 856275 h 1150844"/>
              <a:gd name="connsiteX16" fmla="*/ 1150033 w 1152206"/>
              <a:gd name="connsiteY16" fmla="*/ 1098009 h 1150844"/>
              <a:gd name="connsiteX17" fmla="*/ 957764 w 1152206"/>
              <a:gd name="connsiteY17" fmla="*/ 1098009 h 1150844"/>
              <a:gd name="connsiteX18" fmla="*/ 955307 w 1152206"/>
              <a:gd name="connsiteY18" fmla="*/ 1073632 h 1150844"/>
              <a:gd name="connsiteX19" fmla="*/ 708400 w 1152206"/>
              <a:gd name="connsiteY19" fmla="*/ 872397 h 1150844"/>
              <a:gd name="connsiteX20" fmla="*/ 461494 w 1152206"/>
              <a:gd name="connsiteY20" fmla="*/ 1073632 h 1150844"/>
              <a:gd name="connsiteX21" fmla="*/ 459036 w 1152206"/>
              <a:gd name="connsiteY21" fmla="*/ 1098009 h 1150844"/>
              <a:gd name="connsiteX22" fmla="*/ 237698 w 1152206"/>
              <a:gd name="connsiteY22" fmla="*/ 1098009 h 1150844"/>
              <a:gd name="connsiteX23" fmla="*/ 237698 w 1152206"/>
              <a:gd name="connsiteY23" fmla="*/ 854881 h 1150844"/>
              <a:gd name="connsiteX24" fmla="*/ 201234 w 1152206"/>
              <a:gd name="connsiteY24" fmla="*/ 851205 h 1150844"/>
              <a:gd name="connsiteX25" fmla="*/ 0 w 1152206"/>
              <a:gd name="connsiteY25" fmla="*/ 604298 h 1150844"/>
              <a:gd name="connsiteX26" fmla="*/ 201234 w 1152206"/>
              <a:gd name="connsiteY26" fmla="*/ 357391 h 1150844"/>
              <a:gd name="connsiteX27" fmla="*/ 237698 w 1152206"/>
              <a:gd name="connsiteY27" fmla="*/ 35371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2206" h="1150844">
                <a:moveTo>
                  <a:pt x="1151119" y="1150843"/>
                </a:moveTo>
                <a:lnTo>
                  <a:pt x="1152206" y="1150843"/>
                </a:lnTo>
                <a:lnTo>
                  <a:pt x="1152206" y="1150844"/>
                </a:lnTo>
                <a:lnTo>
                  <a:pt x="1151119" y="1150844"/>
                </a:lnTo>
                <a:close/>
                <a:moveTo>
                  <a:pt x="237698" y="0"/>
                </a:moveTo>
                <a:lnTo>
                  <a:pt x="456372" y="0"/>
                </a:lnTo>
                <a:lnTo>
                  <a:pt x="461493" y="50790"/>
                </a:lnTo>
                <a:cubicBezTo>
                  <a:pt x="484993" y="165635"/>
                  <a:pt x="586607" y="252025"/>
                  <a:pt x="708399" y="252025"/>
                </a:cubicBezTo>
                <a:cubicBezTo>
                  <a:pt x="830191" y="252025"/>
                  <a:pt x="931805" y="165635"/>
                  <a:pt x="955306" y="50790"/>
                </a:cubicBezTo>
                <a:lnTo>
                  <a:pt x="960426" y="0"/>
                </a:lnTo>
                <a:lnTo>
                  <a:pt x="1150033" y="0"/>
                </a:lnTo>
                <a:lnTo>
                  <a:pt x="1150033" y="352321"/>
                </a:lnTo>
                <a:lnTo>
                  <a:pt x="1099732" y="357391"/>
                </a:lnTo>
                <a:cubicBezTo>
                  <a:pt x="984888" y="380892"/>
                  <a:pt x="898498" y="482506"/>
                  <a:pt x="898498" y="604298"/>
                </a:cubicBezTo>
                <a:cubicBezTo>
                  <a:pt x="898498" y="726090"/>
                  <a:pt x="984888" y="827704"/>
                  <a:pt x="1099732" y="851205"/>
                </a:cubicBezTo>
                <a:lnTo>
                  <a:pt x="1150033" y="856275"/>
                </a:lnTo>
                <a:lnTo>
                  <a:pt x="1150033" y="1098009"/>
                </a:lnTo>
                <a:lnTo>
                  <a:pt x="957764" y="1098009"/>
                </a:lnTo>
                <a:lnTo>
                  <a:pt x="955307" y="1073632"/>
                </a:lnTo>
                <a:cubicBezTo>
                  <a:pt x="931806" y="958787"/>
                  <a:pt x="830192" y="872397"/>
                  <a:pt x="708400" y="872397"/>
                </a:cubicBezTo>
                <a:cubicBezTo>
                  <a:pt x="586608" y="872397"/>
                  <a:pt x="484994" y="958787"/>
                  <a:pt x="461494" y="1073632"/>
                </a:cubicBezTo>
                <a:lnTo>
                  <a:pt x="459036" y="1098009"/>
                </a:lnTo>
                <a:lnTo>
                  <a:pt x="237698" y="1098009"/>
                </a:lnTo>
                <a:lnTo>
                  <a:pt x="237698" y="854881"/>
                </a:lnTo>
                <a:lnTo>
                  <a:pt x="201234" y="851205"/>
                </a:lnTo>
                <a:cubicBezTo>
                  <a:pt x="86390" y="827704"/>
                  <a:pt x="0" y="726090"/>
                  <a:pt x="0" y="604298"/>
                </a:cubicBezTo>
                <a:cubicBezTo>
                  <a:pt x="0" y="482506"/>
                  <a:pt x="86390" y="380892"/>
                  <a:pt x="201234" y="357391"/>
                </a:cubicBezTo>
                <a:lnTo>
                  <a:pt x="237698" y="3537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55" name="Freihandform: Form 454">
            <a:extLst>
              <a:ext uri="{FF2B5EF4-FFF2-40B4-BE49-F238E27FC236}">
                <a16:creationId xmlns:a16="http://schemas.microsoft.com/office/drawing/2014/main" id="{CD621EBD-4DD2-4400-914E-44C5626FBAA9}"/>
              </a:ext>
            </a:extLst>
          </p:cNvPr>
          <p:cNvSpPr/>
          <p:nvPr/>
        </p:nvSpPr>
        <p:spPr>
          <a:xfrm>
            <a:off x="915595" y="898815"/>
            <a:ext cx="1173456" cy="1628479"/>
          </a:xfrm>
          <a:custGeom>
            <a:avLst/>
            <a:gdLst>
              <a:gd name="connsiteX0" fmla="*/ 463403 w 1173456"/>
              <a:gd name="connsiteY0" fmla="*/ 0 h 1628479"/>
              <a:gd name="connsiteX1" fmla="*/ 715430 w 1173456"/>
              <a:gd name="connsiteY1" fmla="*/ 252027 h 1628479"/>
              <a:gd name="connsiteX2" fmla="*/ 715430 w 1173456"/>
              <a:gd name="connsiteY2" fmla="*/ 252028 h 1628479"/>
              <a:gd name="connsiteX3" fmla="*/ 914508 w 1173456"/>
              <a:gd name="connsiteY3" fmla="*/ 252028 h 1628479"/>
              <a:gd name="connsiteX4" fmla="*/ 914508 w 1173456"/>
              <a:gd name="connsiteY4" fmla="*/ 604997 h 1628479"/>
              <a:gd name="connsiteX5" fmla="*/ 921429 w 1173456"/>
              <a:gd name="connsiteY5" fmla="*/ 604299 h 1628479"/>
              <a:gd name="connsiteX6" fmla="*/ 1173456 w 1173456"/>
              <a:gd name="connsiteY6" fmla="*/ 856326 h 1628479"/>
              <a:gd name="connsiteX7" fmla="*/ 921429 w 1173456"/>
              <a:gd name="connsiteY7" fmla="*/ 1108353 h 1628479"/>
              <a:gd name="connsiteX8" fmla="*/ 914508 w 1173456"/>
              <a:gd name="connsiteY8" fmla="*/ 1107655 h 1628479"/>
              <a:gd name="connsiteX9" fmla="*/ 914508 w 1173456"/>
              <a:gd name="connsiteY9" fmla="*/ 1402872 h 1628479"/>
              <a:gd name="connsiteX10" fmla="*/ 712767 w 1173456"/>
              <a:gd name="connsiteY10" fmla="*/ 1402872 h 1628479"/>
              <a:gd name="connsiteX11" fmla="*/ 710310 w 1173456"/>
              <a:gd name="connsiteY11" fmla="*/ 1427244 h 1628479"/>
              <a:gd name="connsiteX12" fmla="*/ 463403 w 1173456"/>
              <a:gd name="connsiteY12" fmla="*/ 1628479 h 1628479"/>
              <a:gd name="connsiteX13" fmla="*/ 216496 w 1173456"/>
              <a:gd name="connsiteY13" fmla="*/ 1427244 h 1628479"/>
              <a:gd name="connsiteX14" fmla="*/ 214039 w 1173456"/>
              <a:gd name="connsiteY14" fmla="*/ 1402872 h 1628479"/>
              <a:gd name="connsiteX15" fmla="*/ 0 w 1173456"/>
              <a:gd name="connsiteY15" fmla="*/ 1402872 h 1628479"/>
              <a:gd name="connsiteX16" fmla="*/ 0 w 1173456"/>
              <a:gd name="connsiteY16" fmla="*/ 1108260 h 1628479"/>
              <a:gd name="connsiteX17" fmla="*/ 49870 w 1173456"/>
              <a:gd name="connsiteY17" fmla="*/ 1103233 h 1628479"/>
              <a:gd name="connsiteX18" fmla="*/ 251105 w 1173456"/>
              <a:gd name="connsiteY18" fmla="*/ 856326 h 1628479"/>
              <a:gd name="connsiteX19" fmla="*/ 49870 w 1173456"/>
              <a:gd name="connsiteY19" fmla="*/ 609419 h 1628479"/>
              <a:gd name="connsiteX20" fmla="*/ 0 w 1173456"/>
              <a:gd name="connsiteY20" fmla="*/ 604392 h 1628479"/>
              <a:gd name="connsiteX21" fmla="*/ 0 w 1173456"/>
              <a:gd name="connsiteY21" fmla="*/ 252028 h 1628479"/>
              <a:gd name="connsiteX22" fmla="*/ 211376 w 1173456"/>
              <a:gd name="connsiteY22" fmla="*/ 252028 h 1628479"/>
              <a:gd name="connsiteX23" fmla="*/ 211376 w 1173456"/>
              <a:gd name="connsiteY23" fmla="*/ 252027 h 1628479"/>
              <a:gd name="connsiteX24" fmla="*/ 463403 w 1173456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3456" h="1628479">
                <a:moveTo>
                  <a:pt x="463403" y="0"/>
                </a:moveTo>
                <a:cubicBezTo>
                  <a:pt x="602594" y="0"/>
                  <a:pt x="715430" y="112836"/>
                  <a:pt x="715430" y="252027"/>
                </a:cubicBezTo>
                <a:lnTo>
                  <a:pt x="715430" y="252028"/>
                </a:lnTo>
                <a:lnTo>
                  <a:pt x="914508" y="252028"/>
                </a:lnTo>
                <a:lnTo>
                  <a:pt x="914508" y="604997"/>
                </a:lnTo>
                <a:lnTo>
                  <a:pt x="921429" y="604299"/>
                </a:lnTo>
                <a:cubicBezTo>
                  <a:pt x="1060620" y="604299"/>
                  <a:pt x="1173456" y="717135"/>
                  <a:pt x="1173456" y="856326"/>
                </a:cubicBezTo>
                <a:cubicBezTo>
                  <a:pt x="1173456" y="995517"/>
                  <a:pt x="1060620" y="1108353"/>
                  <a:pt x="921429" y="1108353"/>
                </a:cubicBezTo>
                <a:lnTo>
                  <a:pt x="914508" y="1107655"/>
                </a:lnTo>
                <a:lnTo>
                  <a:pt x="914508" y="1402872"/>
                </a:lnTo>
                <a:lnTo>
                  <a:pt x="712767" y="1402872"/>
                </a:lnTo>
                <a:lnTo>
                  <a:pt x="710310" y="1427244"/>
                </a:lnTo>
                <a:cubicBezTo>
                  <a:pt x="686809" y="1542089"/>
                  <a:pt x="585195" y="1628479"/>
                  <a:pt x="463403" y="1628479"/>
                </a:cubicBezTo>
                <a:cubicBezTo>
                  <a:pt x="341611" y="1628479"/>
                  <a:pt x="239997" y="1542089"/>
                  <a:pt x="216496" y="1427244"/>
                </a:cubicBezTo>
                <a:lnTo>
                  <a:pt x="214039" y="1402872"/>
                </a:lnTo>
                <a:lnTo>
                  <a:pt x="0" y="1402872"/>
                </a:lnTo>
                <a:lnTo>
                  <a:pt x="0" y="1108260"/>
                </a:lnTo>
                <a:lnTo>
                  <a:pt x="49870" y="1103233"/>
                </a:lnTo>
                <a:cubicBezTo>
                  <a:pt x="164715" y="1079732"/>
                  <a:pt x="251105" y="978118"/>
                  <a:pt x="251105" y="856326"/>
                </a:cubicBezTo>
                <a:cubicBezTo>
                  <a:pt x="251105" y="734534"/>
                  <a:pt x="164715" y="632920"/>
                  <a:pt x="49870" y="609419"/>
                </a:cubicBezTo>
                <a:lnTo>
                  <a:pt x="0" y="604392"/>
                </a:lnTo>
                <a:lnTo>
                  <a:pt x="0" y="252028"/>
                </a:lnTo>
                <a:lnTo>
                  <a:pt x="211376" y="252028"/>
                </a:lnTo>
                <a:lnTo>
                  <a:pt x="211376" y="252027"/>
                </a:lnTo>
                <a:cubicBezTo>
                  <a:pt x="211376" y="112836"/>
                  <a:pt x="324212" y="0"/>
                  <a:pt x="4634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02" name="Freihandform: Form 501">
            <a:extLst>
              <a:ext uri="{FF2B5EF4-FFF2-40B4-BE49-F238E27FC236}">
                <a16:creationId xmlns:a16="http://schemas.microsoft.com/office/drawing/2014/main" id="{1D03D8CC-12AE-4D0C-8A30-DCFA1B8DE1AA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61" name="Freihandform: Form 560">
            <a:extLst>
              <a:ext uri="{FF2B5EF4-FFF2-40B4-BE49-F238E27FC236}">
                <a16:creationId xmlns:a16="http://schemas.microsoft.com/office/drawing/2014/main" id="{18145C9A-AF36-46CB-B970-DF8161C30437}"/>
              </a:ext>
            </a:extLst>
          </p:cNvPr>
          <p:cNvSpPr/>
          <p:nvPr/>
        </p:nvSpPr>
        <p:spPr>
          <a:xfrm>
            <a:off x="6402647" y="-2"/>
            <a:ext cx="912335" cy="1402870"/>
          </a:xfrm>
          <a:custGeom>
            <a:avLst/>
            <a:gdLst>
              <a:gd name="connsiteX0" fmla="*/ 0 w 912335"/>
              <a:gd name="connsiteY0" fmla="*/ 0 h 1402870"/>
              <a:gd name="connsiteX1" fmla="*/ 912335 w 912335"/>
              <a:gd name="connsiteY1" fmla="*/ 0 h 1402870"/>
              <a:gd name="connsiteX2" fmla="*/ 912335 w 912335"/>
              <a:gd name="connsiteY2" fmla="*/ 329458 h 1402870"/>
              <a:gd name="connsiteX3" fmla="*/ 862035 w 912335"/>
              <a:gd name="connsiteY3" fmla="*/ 334528 h 1402870"/>
              <a:gd name="connsiteX4" fmla="*/ 660800 w 912335"/>
              <a:gd name="connsiteY4" fmla="*/ 581435 h 1402870"/>
              <a:gd name="connsiteX5" fmla="*/ 862035 w 912335"/>
              <a:gd name="connsiteY5" fmla="*/ 828342 h 1402870"/>
              <a:gd name="connsiteX6" fmla="*/ 912335 w 912335"/>
              <a:gd name="connsiteY6" fmla="*/ 833412 h 1402870"/>
              <a:gd name="connsiteX7" fmla="*/ 912335 w 912335"/>
              <a:gd name="connsiteY7" fmla="*/ 1150844 h 1402870"/>
              <a:gd name="connsiteX8" fmla="*/ 722729 w 912335"/>
              <a:gd name="connsiteY8" fmla="*/ 1150844 h 1402870"/>
              <a:gd name="connsiteX9" fmla="*/ 717609 w 912335"/>
              <a:gd name="connsiteY9" fmla="*/ 1201635 h 1402870"/>
              <a:gd name="connsiteX10" fmla="*/ 470702 w 912335"/>
              <a:gd name="connsiteY10" fmla="*/ 1402870 h 1402870"/>
              <a:gd name="connsiteX11" fmla="*/ 223796 w 912335"/>
              <a:gd name="connsiteY11" fmla="*/ 1201635 h 1402870"/>
              <a:gd name="connsiteX12" fmla="*/ 218675 w 912335"/>
              <a:gd name="connsiteY12" fmla="*/ 1150844 h 1402870"/>
              <a:gd name="connsiteX13" fmla="*/ 0 w 912335"/>
              <a:gd name="connsiteY13" fmla="*/ 1150844 h 1402870"/>
              <a:gd name="connsiteX14" fmla="*/ 0 w 912335"/>
              <a:gd name="connsiteY14" fmla="*/ 832016 h 1402870"/>
              <a:gd name="connsiteX15" fmla="*/ 14330 w 912335"/>
              <a:gd name="connsiteY15" fmla="*/ 833461 h 1402870"/>
              <a:gd name="connsiteX16" fmla="*/ 266357 w 912335"/>
              <a:gd name="connsiteY16" fmla="*/ 581434 h 1402870"/>
              <a:gd name="connsiteX17" fmla="*/ 14330 w 912335"/>
              <a:gd name="connsiteY17" fmla="*/ 329407 h 1402870"/>
              <a:gd name="connsiteX18" fmla="*/ 0 w 912335"/>
              <a:gd name="connsiteY18" fmla="*/ 330852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335" h="1402870">
                <a:moveTo>
                  <a:pt x="0" y="0"/>
                </a:moveTo>
                <a:lnTo>
                  <a:pt x="912335" y="0"/>
                </a:lnTo>
                <a:lnTo>
                  <a:pt x="912335" y="329458"/>
                </a:lnTo>
                <a:lnTo>
                  <a:pt x="862035" y="334528"/>
                </a:lnTo>
                <a:cubicBezTo>
                  <a:pt x="747190" y="358029"/>
                  <a:pt x="660800" y="459643"/>
                  <a:pt x="660800" y="581435"/>
                </a:cubicBezTo>
                <a:cubicBezTo>
                  <a:pt x="660800" y="703227"/>
                  <a:pt x="747190" y="804841"/>
                  <a:pt x="862035" y="828342"/>
                </a:cubicBezTo>
                <a:lnTo>
                  <a:pt x="912335" y="833412"/>
                </a:lnTo>
                <a:lnTo>
                  <a:pt x="912335" y="1150844"/>
                </a:lnTo>
                <a:lnTo>
                  <a:pt x="722729" y="1150844"/>
                </a:lnTo>
                <a:lnTo>
                  <a:pt x="717609" y="1201635"/>
                </a:lnTo>
                <a:cubicBezTo>
                  <a:pt x="694108" y="1316480"/>
                  <a:pt x="592494" y="1402870"/>
                  <a:pt x="470702" y="1402870"/>
                </a:cubicBezTo>
                <a:cubicBezTo>
                  <a:pt x="348910" y="1402870"/>
                  <a:pt x="247296" y="1316480"/>
                  <a:pt x="223796" y="1201635"/>
                </a:cubicBezTo>
                <a:lnTo>
                  <a:pt x="218675" y="1150844"/>
                </a:lnTo>
                <a:lnTo>
                  <a:pt x="0" y="1150844"/>
                </a:lnTo>
                <a:lnTo>
                  <a:pt x="0" y="832016"/>
                </a:lnTo>
                <a:lnTo>
                  <a:pt x="14330" y="833461"/>
                </a:lnTo>
                <a:cubicBezTo>
                  <a:pt x="153521" y="833461"/>
                  <a:pt x="266357" y="720625"/>
                  <a:pt x="266357" y="581434"/>
                </a:cubicBezTo>
                <a:cubicBezTo>
                  <a:pt x="266357" y="442243"/>
                  <a:pt x="153521" y="329407"/>
                  <a:pt x="14330" y="329407"/>
                </a:cubicBezTo>
                <a:lnTo>
                  <a:pt x="0" y="3308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80" name="Freihandform: Form 479">
            <a:extLst>
              <a:ext uri="{FF2B5EF4-FFF2-40B4-BE49-F238E27FC236}">
                <a16:creationId xmlns:a16="http://schemas.microsoft.com/office/drawing/2014/main" id="{86104988-C07F-4A0D-8A5C-CDC7D6613F72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A5C42248-7CF4-4DA0-AD58-D7A775DAB9DE}"/>
              </a:ext>
            </a:extLst>
          </p:cNvPr>
          <p:cNvSpPr/>
          <p:nvPr/>
        </p:nvSpPr>
        <p:spPr>
          <a:xfrm>
            <a:off x="7063447" y="1150842"/>
            <a:ext cx="1166043" cy="1376452"/>
          </a:xfrm>
          <a:custGeom>
            <a:avLst/>
            <a:gdLst>
              <a:gd name="connsiteX0" fmla="*/ 251535 w 1166043"/>
              <a:gd name="connsiteY0" fmla="*/ 0 h 1376452"/>
              <a:gd name="connsiteX1" fmla="*/ 453224 w 1166043"/>
              <a:gd name="connsiteY1" fmla="*/ 0 h 1376452"/>
              <a:gd name="connsiteX2" fmla="*/ 705251 w 1166043"/>
              <a:gd name="connsiteY2" fmla="*/ 252027 h 1376452"/>
              <a:gd name="connsiteX3" fmla="*/ 957278 w 1166043"/>
              <a:gd name="connsiteY3" fmla="*/ 0 h 1376452"/>
              <a:gd name="connsiteX4" fmla="*/ 1166042 w 1166043"/>
              <a:gd name="connsiteY4" fmla="*/ 0 h 1376452"/>
              <a:gd name="connsiteX5" fmla="*/ 1166043 w 1166043"/>
              <a:gd name="connsiteY5" fmla="*/ 0 h 1376452"/>
              <a:gd name="connsiteX6" fmla="*/ 1166043 w 1166043"/>
              <a:gd name="connsiteY6" fmla="*/ 353035 h 1376452"/>
              <a:gd name="connsiteX7" fmla="*/ 1158475 w 1166043"/>
              <a:gd name="connsiteY7" fmla="*/ 352272 h 1376452"/>
              <a:gd name="connsiteX8" fmla="*/ 906448 w 1166043"/>
              <a:gd name="connsiteY8" fmla="*/ 604299 h 1376452"/>
              <a:gd name="connsiteX9" fmla="*/ 1158475 w 1166043"/>
              <a:gd name="connsiteY9" fmla="*/ 856326 h 1376452"/>
              <a:gd name="connsiteX10" fmla="*/ 1166043 w 1166043"/>
              <a:gd name="connsiteY10" fmla="*/ 855563 h 1376452"/>
              <a:gd name="connsiteX11" fmla="*/ 1166043 w 1166043"/>
              <a:gd name="connsiteY11" fmla="*/ 1098009 h 1376452"/>
              <a:gd name="connsiteX12" fmla="*/ 1164958 w 1166043"/>
              <a:gd name="connsiteY12" fmla="*/ 1098009 h 1376452"/>
              <a:gd name="connsiteX13" fmla="*/ 1164958 w 1166043"/>
              <a:gd name="connsiteY13" fmla="*/ 1150844 h 1376452"/>
              <a:gd name="connsiteX14" fmla="*/ 954616 w 1166043"/>
              <a:gd name="connsiteY14" fmla="*/ 1150844 h 1376452"/>
              <a:gd name="connsiteX15" fmla="*/ 952159 w 1166043"/>
              <a:gd name="connsiteY15" fmla="*/ 1175217 h 1376452"/>
              <a:gd name="connsiteX16" fmla="*/ 705252 w 1166043"/>
              <a:gd name="connsiteY16" fmla="*/ 1376452 h 1376452"/>
              <a:gd name="connsiteX17" fmla="*/ 458346 w 1166043"/>
              <a:gd name="connsiteY17" fmla="*/ 1175217 h 1376452"/>
              <a:gd name="connsiteX18" fmla="*/ 455889 w 1166043"/>
              <a:gd name="connsiteY18" fmla="*/ 1150844 h 1376452"/>
              <a:gd name="connsiteX19" fmla="*/ 251535 w 1166043"/>
              <a:gd name="connsiteY19" fmla="*/ 1150844 h 1376452"/>
              <a:gd name="connsiteX20" fmla="*/ 251535 w 1166043"/>
              <a:gd name="connsiteY20" fmla="*/ 856276 h 1376452"/>
              <a:gd name="connsiteX21" fmla="*/ 201234 w 1166043"/>
              <a:gd name="connsiteY21" fmla="*/ 851206 h 1376452"/>
              <a:gd name="connsiteX22" fmla="*/ 0 w 1166043"/>
              <a:gd name="connsiteY22" fmla="*/ 604299 h 1376452"/>
              <a:gd name="connsiteX23" fmla="*/ 201234 w 1166043"/>
              <a:gd name="connsiteY23" fmla="*/ 357392 h 1376452"/>
              <a:gd name="connsiteX24" fmla="*/ 251535 w 1166043"/>
              <a:gd name="connsiteY24" fmla="*/ 352322 h 137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6043" h="1376452">
                <a:moveTo>
                  <a:pt x="251535" y="0"/>
                </a:moveTo>
                <a:lnTo>
                  <a:pt x="453224" y="0"/>
                </a:lnTo>
                <a:cubicBezTo>
                  <a:pt x="453224" y="139191"/>
                  <a:pt x="566060" y="252027"/>
                  <a:pt x="705251" y="252027"/>
                </a:cubicBezTo>
                <a:cubicBezTo>
                  <a:pt x="844442" y="252027"/>
                  <a:pt x="957278" y="139191"/>
                  <a:pt x="957278" y="0"/>
                </a:cubicBezTo>
                <a:lnTo>
                  <a:pt x="1166042" y="0"/>
                </a:lnTo>
                <a:lnTo>
                  <a:pt x="1166043" y="0"/>
                </a:lnTo>
                <a:lnTo>
                  <a:pt x="1166043" y="353035"/>
                </a:lnTo>
                <a:lnTo>
                  <a:pt x="1158475" y="352272"/>
                </a:lnTo>
                <a:cubicBezTo>
                  <a:pt x="1019284" y="352272"/>
                  <a:pt x="906448" y="465108"/>
                  <a:pt x="906448" y="604299"/>
                </a:cubicBezTo>
                <a:cubicBezTo>
                  <a:pt x="906448" y="743490"/>
                  <a:pt x="1019284" y="856326"/>
                  <a:pt x="1158475" y="856326"/>
                </a:cubicBezTo>
                <a:lnTo>
                  <a:pt x="1166043" y="855563"/>
                </a:lnTo>
                <a:lnTo>
                  <a:pt x="1166043" y="1098009"/>
                </a:lnTo>
                <a:lnTo>
                  <a:pt x="1164958" y="1098009"/>
                </a:lnTo>
                <a:lnTo>
                  <a:pt x="1164958" y="1150844"/>
                </a:lnTo>
                <a:lnTo>
                  <a:pt x="954616" y="1150844"/>
                </a:lnTo>
                <a:lnTo>
                  <a:pt x="952159" y="1175217"/>
                </a:lnTo>
                <a:cubicBezTo>
                  <a:pt x="928658" y="1290062"/>
                  <a:pt x="827044" y="1376452"/>
                  <a:pt x="705252" y="1376452"/>
                </a:cubicBezTo>
                <a:cubicBezTo>
                  <a:pt x="583460" y="1376452"/>
                  <a:pt x="481846" y="1290062"/>
                  <a:pt x="458346" y="1175217"/>
                </a:cubicBezTo>
                <a:lnTo>
                  <a:pt x="455889" y="1150844"/>
                </a:lnTo>
                <a:lnTo>
                  <a:pt x="251535" y="1150844"/>
                </a:lnTo>
                <a:lnTo>
                  <a:pt x="251535" y="856276"/>
                </a:lnTo>
                <a:lnTo>
                  <a:pt x="201234" y="851206"/>
                </a:lnTo>
                <a:cubicBezTo>
                  <a:pt x="86390" y="827705"/>
                  <a:pt x="0" y="726091"/>
                  <a:pt x="0" y="604299"/>
                </a:cubicBezTo>
                <a:cubicBezTo>
                  <a:pt x="0" y="482507"/>
                  <a:pt x="86390" y="380893"/>
                  <a:pt x="201234" y="357392"/>
                </a:cubicBezTo>
                <a:lnTo>
                  <a:pt x="251535" y="3523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76" name="Freihandform: Form 575">
            <a:extLst>
              <a:ext uri="{FF2B5EF4-FFF2-40B4-BE49-F238E27FC236}">
                <a16:creationId xmlns:a16="http://schemas.microsoft.com/office/drawing/2014/main" id="{5ED365AC-7BA0-45D2-B4DD-5B1EDA9BD23A}"/>
              </a:ext>
            </a:extLst>
          </p:cNvPr>
          <p:cNvSpPr/>
          <p:nvPr/>
        </p:nvSpPr>
        <p:spPr>
          <a:xfrm>
            <a:off x="7313897" y="3146715"/>
            <a:ext cx="914508" cy="1659138"/>
          </a:xfrm>
          <a:custGeom>
            <a:avLst/>
            <a:gdLst>
              <a:gd name="connsiteX0" fmla="*/ 454802 w 914508"/>
              <a:gd name="connsiteY0" fmla="*/ 0 h 1659138"/>
              <a:gd name="connsiteX1" fmla="*/ 706829 w 914508"/>
              <a:gd name="connsiteY1" fmla="*/ 252027 h 1659138"/>
              <a:gd name="connsiteX2" fmla="*/ 706733 w 914508"/>
              <a:gd name="connsiteY2" fmla="*/ 252980 h 1659138"/>
              <a:gd name="connsiteX3" fmla="*/ 914507 w 914508"/>
              <a:gd name="connsiteY3" fmla="*/ 252980 h 1659138"/>
              <a:gd name="connsiteX4" fmla="*/ 914507 w 914508"/>
              <a:gd name="connsiteY4" fmla="*/ 605607 h 1659138"/>
              <a:gd name="connsiteX5" fmla="*/ 908024 w 914508"/>
              <a:gd name="connsiteY5" fmla="*/ 604298 h 1659138"/>
              <a:gd name="connsiteX6" fmla="*/ 655997 w 914508"/>
              <a:gd name="connsiteY6" fmla="*/ 856325 h 1659138"/>
              <a:gd name="connsiteX7" fmla="*/ 908024 w 914508"/>
              <a:gd name="connsiteY7" fmla="*/ 1108352 h 1659138"/>
              <a:gd name="connsiteX8" fmla="*/ 914507 w 914508"/>
              <a:gd name="connsiteY8" fmla="*/ 1107043 h 1659138"/>
              <a:gd name="connsiteX9" fmla="*/ 914507 w 914508"/>
              <a:gd name="connsiteY9" fmla="*/ 1403823 h 1659138"/>
              <a:gd name="connsiteX10" fmla="*/ 914508 w 914508"/>
              <a:gd name="connsiteY10" fmla="*/ 1403823 h 1659138"/>
              <a:gd name="connsiteX11" fmla="*/ 914508 w 914508"/>
              <a:gd name="connsiteY11" fmla="*/ 1403824 h 1659138"/>
              <a:gd name="connsiteX12" fmla="*/ 689492 w 914508"/>
              <a:gd name="connsiteY12" fmla="*/ 1403824 h 1659138"/>
              <a:gd name="connsiteX13" fmla="*/ 689823 w 914508"/>
              <a:gd name="connsiteY13" fmla="*/ 1407111 h 1659138"/>
              <a:gd name="connsiteX14" fmla="*/ 437796 w 914508"/>
              <a:gd name="connsiteY14" fmla="*/ 1659138 h 1659138"/>
              <a:gd name="connsiteX15" fmla="*/ 185769 w 914508"/>
              <a:gd name="connsiteY15" fmla="*/ 1407111 h 1659138"/>
              <a:gd name="connsiteX16" fmla="*/ 186101 w 914508"/>
              <a:gd name="connsiteY16" fmla="*/ 1403824 h 1659138"/>
              <a:gd name="connsiteX17" fmla="*/ 2171 w 914508"/>
              <a:gd name="connsiteY17" fmla="*/ 1403824 h 1659138"/>
              <a:gd name="connsiteX18" fmla="*/ 2171 w 914508"/>
              <a:gd name="connsiteY18" fmla="*/ 1108293 h 1659138"/>
              <a:gd name="connsiteX19" fmla="*/ 52370 w 914508"/>
              <a:gd name="connsiteY19" fmla="*/ 1103233 h 1659138"/>
              <a:gd name="connsiteX20" fmla="*/ 253604 w 914508"/>
              <a:gd name="connsiteY20" fmla="*/ 856326 h 1659138"/>
              <a:gd name="connsiteX21" fmla="*/ 52370 w 914508"/>
              <a:gd name="connsiteY21" fmla="*/ 609419 h 1659138"/>
              <a:gd name="connsiteX22" fmla="*/ 2171 w 914508"/>
              <a:gd name="connsiteY22" fmla="*/ 604359 h 1659138"/>
              <a:gd name="connsiteX23" fmla="*/ 2171 w 914508"/>
              <a:gd name="connsiteY23" fmla="*/ 252981 h 1659138"/>
              <a:gd name="connsiteX24" fmla="*/ 0 w 914508"/>
              <a:gd name="connsiteY24" fmla="*/ 252981 h 1659138"/>
              <a:gd name="connsiteX25" fmla="*/ 0 w 914508"/>
              <a:gd name="connsiteY25" fmla="*/ 252980 h 1659138"/>
              <a:gd name="connsiteX26" fmla="*/ 202871 w 914508"/>
              <a:gd name="connsiteY26" fmla="*/ 252980 h 1659138"/>
              <a:gd name="connsiteX27" fmla="*/ 202775 w 914508"/>
              <a:gd name="connsiteY27" fmla="*/ 252027 h 1659138"/>
              <a:gd name="connsiteX28" fmla="*/ 454802 w 914508"/>
              <a:gd name="connsiteY28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659138">
                <a:moveTo>
                  <a:pt x="454802" y="0"/>
                </a:moveTo>
                <a:cubicBezTo>
                  <a:pt x="593993" y="0"/>
                  <a:pt x="706829" y="112836"/>
                  <a:pt x="706829" y="252027"/>
                </a:cubicBezTo>
                <a:lnTo>
                  <a:pt x="706733" y="252980"/>
                </a:lnTo>
                <a:lnTo>
                  <a:pt x="914507" y="252980"/>
                </a:lnTo>
                <a:lnTo>
                  <a:pt x="914507" y="605607"/>
                </a:lnTo>
                <a:lnTo>
                  <a:pt x="908024" y="604298"/>
                </a:lnTo>
                <a:cubicBezTo>
                  <a:pt x="768833" y="604298"/>
                  <a:pt x="655997" y="717134"/>
                  <a:pt x="655997" y="856325"/>
                </a:cubicBezTo>
                <a:cubicBezTo>
                  <a:pt x="655997" y="995516"/>
                  <a:pt x="768833" y="1108352"/>
                  <a:pt x="908024" y="1108352"/>
                </a:cubicBezTo>
                <a:lnTo>
                  <a:pt x="914507" y="1107043"/>
                </a:lnTo>
                <a:lnTo>
                  <a:pt x="914507" y="1403823"/>
                </a:lnTo>
                <a:lnTo>
                  <a:pt x="914508" y="1403823"/>
                </a:lnTo>
                <a:lnTo>
                  <a:pt x="914508" y="1403824"/>
                </a:lnTo>
                <a:lnTo>
                  <a:pt x="689492" y="1403824"/>
                </a:lnTo>
                <a:lnTo>
                  <a:pt x="689823" y="1407111"/>
                </a:lnTo>
                <a:cubicBezTo>
                  <a:pt x="689823" y="1546302"/>
                  <a:pt x="576987" y="1659138"/>
                  <a:pt x="437796" y="1659138"/>
                </a:cubicBezTo>
                <a:cubicBezTo>
                  <a:pt x="298605" y="1659138"/>
                  <a:pt x="185769" y="1546302"/>
                  <a:pt x="185769" y="1407111"/>
                </a:cubicBezTo>
                <a:lnTo>
                  <a:pt x="186101" y="1403824"/>
                </a:lnTo>
                <a:lnTo>
                  <a:pt x="2171" y="1403824"/>
                </a:lnTo>
                <a:lnTo>
                  <a:pt x="2171" y="1108293"/>
                </a:lnTo>
                <a:lnTo>
                  <a:pt x="52370" y="1103233"/>
                </a:lnTo>
                <a:cubicBezTo>
                  <a:pt x="167214" y="1079732"/>
                  <a:pt x="253604" y="978118"/>
                  <a:pt x="253604" y="856326"/>
                </a:cubicBezTo>
                <a:cubicBezTo>
                  <a:pt x="253604" y="734534"/>
                  <a:pt x="167214" y="632920"/>
                  <a:pt x="52370" y="609419"/>
                </a:cubicBezTo>
                <a:lnTo>
                  <a:pt x="2171" y="604359"/>
                </a:lnTo>
                <a:lnTo>
                  <a:pt x="2171" y="252981"/>
                </a:lnTo>
                <a:lnTo>
                  <a:pt x="0" y="252981"/>
                </a:lnTo>
                <a:lnTo>
                  <a:pt x="0" y="252980"/>
                </a:lnTo>
                <a:lnTo>
                  <a:pt x="202871" y="252980"/>
                </a:lnTo>
                <a:lnTo>
                  <a:pt x="202775" y="252027"/>
                </a:lnTo>
                <a:cubicBezTo>
                  <a:pt x="202775" y="112836"/>
                  <a:pt x="315611" y="0"/>
                  <a:pt x="4548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15" name="Freihandform: Form 514">
            <a:extLst>
              <a:ext uri="{FF2B5EF4-FFF2-40B4-BE49-F238E27FC236}">
                <a16:creationId xmlns:a16="http://schemas.microsoft.com/office/drawing/2014/main" id="{F77BFF09-3756-4195-B649-42A8733C8AE1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55" name="Freihandform: Form 554">
            <a:extLst>
              <a:ext uri="{FF2B5EF4-FFF2-40B4-BE49-F238E27FC236}">
                <a16:creationId xmlns:a16="http://schemas.microsoft.com/office/drawing/2014/main" id="{709CCED7-B80B-4CD8-9DD4-20DAD6AACB81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66" name="Freihandform: Form 465">
            <a:extLst>
              <a:ext uri="{FF2B5EF4-FFF2-40B4-BE49-F238E27FC236}">
                <a16:creationId xmlns:a16="http://schemas.microsoft.com/office/drawing/2014/main" id="{65099264-131A-4A8C-B6F3-57CDA2CB5CBE}"/>
              </a:ext>
            </a:extLst>
          </p:cNvPr>
          <p:cNvSpPr/>
          <p:nvPr/>
        </p:nvSpPr>
        <p:spPr>
          <a:xfrm>
            <a:off x="2744613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1135 h 1150844"/>
              <a:gd name="connsiteX3" fmla="*/ 897357 w 914508"/>
              <a:gd name="connsiteY3" fmla="*/ 329406 h 1150844"/>
              <a:gd name="connsiteX4" fmla="*/ 645330 w 914508"/>
              <a:gd name="connsiteY4" fmla="*/ 581433 h 1150844"/>
              <a:gd name="connsiteX5" fmla="*/ 897357 w 914508"/>
              <a:gd name="connsiteY5" fmla="*/ 833460 h 1150844"/>
              <a:gd name="connsiteX6" fmla="*/ 914507 w 914508"/>
              <a:gd name="connsiteY6" fmla="*/ 831731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699309 w 914508"/>
              <a:gd name="connsiteY10" fmla="*/ 1150844 h 1150844"/>
              <a:gd name="connsiteX11" fmla="*/ 699309 w 914508"/>
              <a:gd name="connsiteY11" fmla="*/ 1150843 h 1150844"/>
              <a:gd name="connsiteX12" fmla="*/ 447282 w 914508"/>
              <a:gd name="connsiteY12" fmla="*/ 898816 h 1150844"/>
              <a:gd name="connsiteX13" fmla="*/ 195255 w 914508"/>
              <a:gd name="connsiteY13" fmla="*/ 1150843 h 1150844"/>
              <a:gd name="connsiteX14" fmla="*/ 195255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833346 h 1150844"/>
              <a:gd name="connsiteX17" fmla="*/ 49652 w 914508"/>
              <a:gd name="connsiteY17" fmla="*/ 828341 h 1150844"/>
              <a:gd name="connsiteX18" fmla="*/ 250887 w 914508"/>
              <a:gd name="connsiteY18" fmla="*/ 581434 h 1150844"/>
              <a:gd name="connsiteX19" fmla="*/ 49652 w 914508"/>
              <a:gd name="connsiteY19" fmla="*/ 334527 h 1150844"/>
              <a:gd name="connsiteX20" fmla="*/ 0 w 914508"/>
              <a:gd name="connsiteY20" fmla="*/ 329522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1135"/>
                </a:lnTo>
                <a:lnTo>
                  <a:pt x="897357" y="329406"/>
                </a:lnTo>
                <a:cubicBezTo>
                  <a:pt x="758166" y="329406"/>
                  <a:pt x="645330" y="442242"/>
                  <a:pt x="645330" y="581433"/>
                </a:cubicBezTo>
                <a:cubicBezTo>
                  <a:pt x="645330" y="720624"/>
                  <a:pt x="758166" y="833460"/>
                  <a:pt x="897357" y="833460"/>
                </a:cubicBezTo>
                <a:lnTo>
                  <a:pt x="914507" y="831731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99309" y="1150844"/>
                </a:lnTo>
                <a:lnTo>
                  <a:pt x="699309" y="1150843"/>
                </a:lnTo>
                <a:cubicBezTo>
                  <a:pt x="699309" y="1011652"/>
                  <a:pt x="586473" y="898816"/>
                  <a:pt x="447282" y="898816"/>
                </a:cubicBezTo>
                <a:cubicBezTo>
                  <a:pt x="308091" y="898816"/>
                  <a:pt x="195255" y="1011652"/>
                  <a:pt x="195255" y="1150843"/>
                </a:cubicBezTo>
                <a:lnTo>
                  <a:pt x="195255" y="1150844"/>
                </a:lnTo>
                <a:lnTo>
                  <a:pt x="0" y="1150844"/>
                </a:lnTo>
                <a:lnTo>
                  <a:pt x="0" y="833346"/>
                </a:lnTo>
                <a:lnTo>
                  <a:pt x="49652" y="828341"/>
                </a:lnTo>
                <a:cubicBezTo>
                  <a:pt x="164497" y="804840"/>
                  <a:pt x="250887" y="703226"/>
                  <a:pt x="250887" y="581434"/>
                </a:cubicBezTo>
                <a:cubicBezTo>
                  <a:pt x="250887" y="459642"/>
                  <a:pt x="164497" y="358028"/>
                  <a:pt x="49652" y="334527"/>
                </a:cubicBezTo>
                <a:lnTo>
                  <a:pt x="0" y="3295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39" name="Freihandform: Form 538">
            <a:extLst>
              <a:ext uri="{FF2B5EF4-FFF2-40B4-BE49-F238E27FC236}">
                <a16:creationId xmlns:a16="http://schemas.microsoft.com/office/drawing/2014/main" id="{2BE0DAA6-B742-400E-899E-8BB25CA8254C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57" name="Freihandform: Form 456">
            <a:extLst>
              <a:ext uri="{FF2B5EF4-FFF2-40B4-BE49-F238E27FC236}">
                <a16:creationId xmlns:a16="http://schemas.microsoft.com/office/drawing/2014/main" id="{3AF5EDA2-402E-4731-BCCE-B19AFF0656D7}"/>
              </a:ext>
            </a:extLst>
          </p:cNvPr>
          <p:cNvSpPr/>
          <p:nvPr/>
        </p:nvSpPr>
        <p:spPr>
          <a:xfrm>
            <a:off x="1830103" y="898815"/>
            <a:ext cx="1165397" cy="1628479"/>
          </a:xfrm>
          <a:custGeom>
            <a:avLst/>
            <a:gdLst>
              <a:gd name="connsiteX0" fmla="*/ 444245 w 1165397"/>
              <a:gd name="connsiteY0" fmla="*/ 0 h 1628479"/>
              <a:gd name="connsiteX1" fmla="*/ 696272 w 1165397"/>
              <a:gd name="connsiteY1" fmla="*/ 252027 h 1628479"/>
              <a:gd name="connsiteX2" fmla="*/ 696272 w 1165397"/>
              <a:gd name="connsiteY2" fmla="*/ 252028 h 1628479"/>
              <a:gd name="connsiteX3" fmla="*/ 914508 w 1165397"/>
              <a:gd name="connsiteY3" fmla="*/ 252028 h 1628479"/>
              <a:gd name="connsiteX4" fmla="*/ 914508 w 1165397"/>
              <a:gd name="connsiteY4" fmla="*/ 604414 h 1628479"/>
              <a:gd name="connsiteX5" fmla="*/ 964162 w 1165397"/>
              <a:gd name="connsiteY5" fmla="*/ 609419 h 1628479"/>
              <a:gd name="connsiteX6" fmla="*/ 1165397 w 1165397"/>
              <a:gd name="connsiteY6" fmla="*/ 856326 h 1628479"/>
              <a:gd name="connsiteX7" fmla="*/ 964162 w 1165397"/>
              <a:gd name="connsiteY7" fmla="*/ 1103233 h 1628479"/>
              <a:gd name="connsiteX8" fmla="*/ 914508 w 1165397"/>
              <a:gd name="connsiteY8" fmla="*/ 1108238 h 1628479"/>
              <a:gd name="connsiteX9" fmla="*/ 914508 w 1165397"/>
              <a:gd name="connsiteY9" fmla="*/ 1402872 h 1628479"/>
              <a:gd name="connsiteX10" fmla="*/ 693609 w 1165397"/>
              <a:gd name="connsiteY10" fmla="*/ 1402872 h 1628479"/>
              <a:gd name="connsiteX11" fmla="*/ 691152 w 1165397"/>
              <a:gd name="connsiteY11" fmla="*/ 1427244 h 1628479"/>
              <a:gd name="connsiteX12" fmla="*/ 444245 w 1165397"/>
              <a:gd name="connsiteY12" fmla="*/ 1628479 h 1628479"/>
              <a:gd name="connsiteX13" fmla="*/ 197338 w 1165397"/>
              <a:gd name="connsiteY13" fmla="*/ 1427244 h 1628479"/>
              <a:gd name="connsiteX14" fmla="*/ 194881 w 1165397"/>
              <a:gd name="connsiteY14" fmla="*/ 1402872 h 1628479"/>
              <a:gd name="connsiteX15" fmla="*/ 0 w 1165397"/>
              <a:gd name="connsiteY15" fmla="*/ 1402872 h 1628479"/>
              <a:gd name="connsiteX16" fmla="*/ 0 w 1165397"/>
              <a:gd name="connsiteY16" fmla="*/ 1107655 h 1628479"/>
              <a:gd name="connsiteX17" fmla="*/ 6921 w 1165397"/>
              <a:gd name="connsiteY17" fmla="*/ 1108353 h 1628479"/>
              <a:gd name="connsiteX18" fmla="*/ 258948 w 1165397"/>
              <a:gd name="connsiteY18" fmla="*/ 856326 h 1628479"/>
              <a:gd name="connsiteX19" fmla="*/ 6921 w 1165397"/>
              <a:gd name="connsiteY19" fmla="*/ 604299 h 1628479"/>
              <a:gd name="connsiteX20" fmla="*/ 0 w 1165397"/>
              <a:gd name="connsiteY20" fmla="*/ 604997 h 1628479"/>
              <a:gd name="connsiteX21" fmla="*/ 0 w 1165397"/>
              <a:gd name="connsiteY21" fmla="*/ 252028 h 1628479"/>
              <a:gd name="connsiteX22" fmla="*/ 192218 w 1165397"/>
              <a:gd name="connsiteY22" fmla="*/ 252028 h 1628479"/>
              <a:gd name="connsiteX23" fmla="*/ 192218 w 1165397"/>
              <a:gd name="connsiteY23" fmla="*/ 252027 h 1628479"/>
              <a:gd name="connsiteX24" fmla="*/ 444245 w 1165397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5397" h="1628479">
                <a:moveTo>
                  <a:pt x="444245" y="0"/>
                </a:moveTo>
                <a:cubicBezTo>
                  <a:pt x="583436" y="0"/>
                  <a:pt x="696272" y="112836"/>
                  <a:pt x="696272" y="252027"/>
                </a:cubicBezTo>
                <a:lnTo>
                  <a:pt x="696272" y="252028"/>
                </a:lnTo>
                <a:lnTo>
                  <a:pt x="914508" y="252028"/>
                </a:lnTo>
                <a:lnTo>
                  <a:pt x="914508" y="604414"/>
                </a:lnTo>
                <a:lnTo>
                  <a:pt x="964162" y="609419"/>
                </a:lnTo>
                <a:cubicBezTo>
                  <a:pt x="1079007" y="632920"/>
                  <a:pt x="1165397" y="734534"/>
                  <a:pt x="1165397" y="856326"/>
                </a:cubicBezTo>
                <a:cubicBezTo>
                  <a:pt x="1165397" y="978118"/>
                  <a:pt x="1079007" y="1079732"/>
                  <a:pt x="964162" y="1103233"/>
                </a:cubicBezTo>
                <a:lnTo>
                  <a:pt x="914508" y="1108238"/>
                </a:lnTo>
                <a:lnTo>
                  <a:pt x="914508" y="1402872"/>
                </a:lnTo>
                <a:lnTo>
                  <a:pt x="693609" y="1402872"/>
                </a:lnTo>
                <a:lnTo>
                  <a:pt x="691152" y="1427244"/>
                </a:lnTo>
                <a:cubicBezTo>
                  <a:pt x="667651" y="1542089"/>
                  <a:pt x="566037" y="1628479"/>
                  <a:pt x="444245" y="1628479"/>
                </a:cubicBezTo>
                <a:cubicBezTo>
                  <a:pt x="322453" y="1628479"/>
                  <a:pt x="220839" y="1542089"/>
                  <a:pt x="197338" y="1427244"/>
                </a:cubicBezTo>
                <a:lnTo>
                  <a:pt x="194881" y="1402872"/>
                </a:lnTo>
                <a:lnTo>
                  <a:pt x="0" y="1402872"/>
                </a:lnTo>
                <a:lnTo>
                  <a:pt x="0" y="1107655"/>
                </a:lnTo>
                <a:lnTo>
                  <a:pt x="6921" y="1108353"/>
                </a:lnTo>
                <a:cubicBezTo>
                  <a:pt x="146112" y="1108353"/>
                  <a:pt x="258948" y="995517"/>
                  <a:pt x="258948" y="856326"/>
                </a:cubicBezTo>
                <a:cubicBezTo>
                  <a:pt x="258948" y="717135"/>
                  <a:pt x="146112" y="604299"/>
                  <a:pt x="6921" y="604299"/>
                </a:cubicBezTo>
                <a:lnTo>
                  <a:pt x="0" y="604997"/>
                </a:lnTo>
                <a:lnTo>
                  <a:pt x="0" y="252028"/>
                </a:lnTo>
                <a:lnTo>
                  <a:pt x="192218" y="252028"/>
                </a:lnTo>
                <a:lnTo>
                  <a:pt x="192218" y="252027"/>
                </a:lnTo>
                <a:cubicBezTo>
                  <a:pt x="192218" y="112836"/>
                  <a:pt x="305054" y="0"/>
                  <a:pt x="44424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90" name="Freihandform: Form 489">
            <a:extLst>
              <a:ext uri="{FF2B5EF4-FFF2-40B4-BE49-F238E27FC236}">
                <a16:creationId xmlns:a16="http://schemas.microsoft.com/office/drawing/2014/main" id="{FB69C093-0FE2-4836-84D0-07D2EDEE21D8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28" name="Freihandform: Form 527">
            <a:extLst>
              <a:ext uri="{FF2B5EF4-FFF2-40B4-BE49-F238E27FC236}">
                <a16:creationId xmlns:a16="http://schemas.microsoft.com/office/drawing/2014/main" id="{6F9FD927-FFDC-47AA-8677-EB9C74890D61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38" name="Freihandform: Form 437">
            <a:extLst>
              <a:ext uri="{FF2B5EF4-FFF2-40B4-BE49-F238E27FC236}">
                <a16:creationId xmlns:a16="http://schemas.microsoft.com/office/drawing/2014/main" id="{94B3884B-92B7-4552-B10F-EC20D6B52165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95" name="Freihandform: Form 594">
            <a:extLst>
              <a:ext uri="{FF2B5EF4-FFF2-40B4-BE49-F238E27FC236}">
                <a16:creationId xmlns:a16="http://schemas.microsoft.com/office/drawing/2014/main" id="{F844280D-70AA-4946-A2AE-111A4BBEC1A3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30" name="Freihandform: Form 429">
            <a:extLst>
              <a:ext uri="{FF2B5EF4-FFF2-40B4-BE49-F238E27FC236}">
                <a16:creationId xmlns:a16="http://schemas.microsoft.com/office/drawing/2014/main" id="{7A50B2C3-6ADB-4CD1-919B-A3430E53496E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47" name="Freihandform: Form 446">
            <a:extLst>
              <a:ext uri="{FF2B5EF4-FFF2-40B4-BE49-F238E27FC236}">
                <a16:creationId xmlns:a16="http://schemas.microsoft.com/office/drawing/2014/main" id="{8A79660A-52F2-4EB6-BC94-ECE126A8AD37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44" name="Freihandform: Form 543">
            <a:extLst>
              <a:ext uri="{FF2B5EF4-FFF2-40B4-BE49-F238E27FC236}">
                <a16:creationId xmlns:a16="http://schemas.microsoft.com/office/drawing/2014/main" id="{24D53455-42F0-40A8-8CDF-9B4F6033904F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0" name="Freihandform: Form 89">
            <a:extLst>
              <a:ext uri="{FF2B5EF4-FFF2-40B4-BE49-F238E27FC236}">
                <a16:creationId xmlns:a16="http://schemas.microsoft.com/office/drawing/2014/main" id="{478D234C-D1A2-4FAD-B1AF-AF79553BB109}"/>
              </a:ext>
            </a:extLst>
          </p:cNvPr>
          <p:cNvSpPr/>
          <p:nvPr/>
        </p:nvSpPr>
        <p:spPr>
          <a:xfrm>
            <a:off x="7063446" y="2301686"/>
            <a:ext cx="1410502" cy="1098008"/>
          </a:xfrm>
          <a:custGeom>
            <a:avLst/>
            <a:gdLst>
              <a:gd name="connsiteX0" fmla="*/ 250450 w 1410502"/>
              <a:gd name="connsiteY0" fmla="*/ 0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78847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26011 h 1098008"/>
              <a:gd name="connsiteX1" fmla="*/ 251536 w 1410502"/>
              <a:gd name="connsiteY1" fmla="*/ 0 h 1098008"/>
              <a:gd name="connsiteX2" fmla="*/ 455890 w 1410502"/>
              <a:gd name="connsiteY2" fmla="*/ 0 h 1098008"/>
              <a:gd name="connsiteX3" fmla="*/ 458347 w 1410502"/>
              <a:gd name="connsiteY3" fmla="*/ 24373 h 1098008"/>
              <a:gd name="connsiteX4" fmla="*/ 705253 w 1410502"/>
              <a:gd name="connsiteY4" fmla="*/ 225608 h 1098008"/>
              <a:gd name="connsiteX5" fmla="*/ 952160 w 1410502"/>
              <a:gd name="connsiteY5" fmla="*/ 24373 h 1098008"/>
              <a:gd name="connsiteX6" fmla="*/ 954617 w 1410502"/>
              <a:gd name="connsiteY6" fmla="*/ 0 h 1098008"/>
              <a:gd name="connsiteX7" fmla="*/ 1164958 w 1410502"/>
              <a:gd name="connsiteY7" fmla="*/ 0 h 1098008"/>
              <a:gd name="connsiteX8" fmla="*/ 1164958 w 1410502"/>
              <a:gd name="connsiteY8" fmla="*/ 326506 h 1098008"/>
              <a:gd name="connsiteX9" fmla="*/ 1209268 w 1410502"/>
              <a:gd name="connsiteY9" fmla="*/ 330972 h 1098008"/>
              <a:gd name="connsiteX10" fmla="*/ 1410502 w 1410502"/>
              <a:gd name="connsiteY10" fmla="*/ 577879 h 1098008"/>
              <a:gd name="connsiteX11" fmla="*/ 1209268 w 1410502"/>
              <a:gd name="connsiteY11" fmla="*/ 824786 h 1098008"/>
              <a:gd name="connsiteX12" fmla="*/ 1164958 w 1410502"/>
              <a:gd name="connsiteY12" fmla="*/ 829253 h 1098008"/>
              <a:gd name="connsiteX13" fmla="*/ 1164958 w 1410502"/>
              <a:gd name="connsiteY13" fmla="*/ 1098008 h 1098008"/>
              <a:gd name="connsiteX14" fmla="*/ 957184 w 1410502"/>
              <a:gd name="connsiteY14" fmla="*/ 1098008 h 1098008"/>
              <a:gd name="connsiteX15" fmla="*/ 957280 w 1410502"/>
              <a:gd name="connsiteY15" fmla="*/ 1097056 h 1098008"/>
              <a:gd name="connsiteX16" fmla="*/ 705253 w 1410502"/>
              <a:gd name="connsiteY16" fmla="*/ 845029 h 1098008"/>
              <a:gd name="connsiteX17" fmla="*/ 453226 w 1410502"/>
              <a:gd name="connsiteY17" fmla="*/ 1097056 h 1098008"/>
              <a:gd name="connsiteX18" fmla="*/ 453322 w 1410502"/>
              <a:gd name="connsiteY18" fmla="*/ 1098008 h 1098008"/>
              <a:gd name="connsiteX19" fmla="*/ 250450 w 1410502"/>
              <a:gd name="connsiteY19" fmla="*/ 1098008 h 1098008"/>
              <a:gd name="connsiteX20" fmla="*/ 250450 w 1410502"/>
              <a:gd name="connsiteY20" fmla="*/ 829747 h 1098008"/>
              <a:gd name="connsiteX21" fmla="*/ 201235 w 1410502"/>
              <a:gd name="connsiteY21" fmla="*/ 824786 h 1098008"/>
              <a:gd name="connsiteX22" fmla="*/ 0 w 1410502"/>
              <a:gd name="connsiteY22" fmla="*/ 577879 h 1098008"/>
              <a:gd name="connsiteX23" fmla="*/ 201235 w 1410502"/>
              <a:gd name="connsiteY23" fmla="*/ 330972 h 1098008"/>
              <a:gd name="connsiteX24" fmla="*/ 250450 w 1410502"/>
              <a:gd name="connsiteY24" fmla="*/ 326011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2" h="1098008">
                <a:moveTo>
                  <a:pt x="250450" y="326011"/>
                </a:moveTo>
                <a:lnTo>
                  <a:pt x="251536" y="0"/>
                </a:lnTo>
                <a:lnTo>
                  <a:pt x="455890" y="0"/>
                </a:lnTo>
                <a:lnTo>
                  <a:pt x="458347" y="24373"/>
                </a:lnTo>
                <a:cubicBezTo>
                  <a:pt x="481847" y="139218"/>
                  <a:pt x="583461" y="225608"/>
                  <a:pt x="705253" y="225608"/>
                </a:cubicBezTo>
                <a:cubicBezTo>
                  <a:pt x="827045" y="225608"/>
                  <a:pt x="928659" y="139218"/>
                  <a:pt x="952160" y="24373"/>
                </a:cubicBezTo>
                <a:lnTo>
                  <a:pt x="954617" y="0"/>
                </a:lnTo>
                <a:lnTo>
                  <a:pt x="1164958" y="0"/>
                </a:lnTo>
                <a:lnTo>
                  <a:pt x="1164958" y="326506"/>
                </a:lnTo>
                <a:lnTo>
                  <a:pt x="1209268" y="330972"/>
                </a:lnTo>
                <a:cubicBezTo>
                  <a:pt x="1324112" y="354473"/>
                  <a:pt x="1410502" y="456087"/>
                  <a:pt x="1410502" y="577879"/>
                </a:cubicBezTo>
                <a:cubicBezTo>
                  <a:pt x="1410502" y="699671"/>
                  <a:pt x="1324112" y="801285"/>
                  <a:pt x="1209268" y="824786"/>
                </a:cubicBezTo>
                <a:lnTo>
                  <a:pt x="1164958" y="829253"/>
                </a:lnTo>
                <a:lnTo>
                  <a:pt x="1164958" y="1098008"/>
                </a:lnTo>
                <a:lnTo>
                  <a:pt x="957184" y="1098008"/>
                </a:lnTo>
                <a:cubicBezTo>
                  <a:pt x="957216" y="1097691"/>
                  <a:pt x="957248" y="1097373"/>
                  <a:pt x="957280" y="1097056"/>
                </a:cubicBezTo>
                <a:cubicBezTo>
                  <a:pt x="957280" y="957865"/>
                  <a:pt x="844444" y="845029"/>
                  <a:pt x="705253" y="845029"/>
                </a:cubicBezTo>
                <a:cubicBezTo>
                  <a:pt x="566062" y="845029"/>
                  <a:pt x="453226" y="957865"/>
                  <a:pt x="453226" y="1097056"/>
                </a:cubicBezTo>
                <a:cubicBezTo>
                  <a:pt x="453258" y="1097373"/>
                  <a:pt x="453290" y="1097691"/>
                  <a:pt x="453322" y="1098008"/>
                </a:cubicBezTo>
                <a:lnTo>
                  <a:pt x="250450" y="1098008"/>
                </a:lnTo>
                <a:lnTo>
                  <a:pt x="250450" y="829747"/>
                </a:lnTo>
                <a:lnTo>
                  <a:pt x="201235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5" y="330972"/>
                </a:cubicBezTo>
                <a:lnTo>
                  <a:pt x="250450" y="3260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63" name="Freihandform: Form 62">
            <a:extLst>
              <a:ext uri="{FF2B5EF4-FFF2-40B4-BE49-F238E27FC236}">
                <a16:creationId xmlns:a16="http://schemas.microsoft.com/office/drawing/2014/main" id="{63723B3B-86A1-4AE7-A4EA-486533682A51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C126483-669C-4619-8967-86183347AC6B}"/>
              </a:ext>
            </a:extLst>
          </p:cNvPr>
          <p:cNvGrpSpPr/>
          <p:nvPr/>
        </p:nvGrpSpPr>
        <p:grpSpPr>
          <a:xfrm>
            <a:off x="-1" y="-4597"/>
            <a:ext cx="9144001" cy="6856825"/>
            <a:chOff x="-1" y="-4597"/>
            <a:chExt cx="9144001" cy="6856825"/>
          </a:xfrm>
        </p:grpSpPr>
        <p:sp>
          <p:nvSpPr>
            <p:cNvPr id="454" name="Freihandform: Form 453">
              <a:extLst>
                <a:ext uri="{FF2B5EF4-FFF2-40B4-BE49-F238E27FC236}">
                  <a16:creationId xmlns:a16="http://schemas.microsoft.com/office/drawing/2014/main" id="{DB490C7D-335B-45F8-B5F7-C746C41BAF59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19" name="Freihandform: Form 418">
              <a:extLst>
                <a:ext uri="{FF2B5EF4-FFF2-40B4-BE49-F238E27FC236}">
                  <a16:creationId xmlns:a16="http://schemas.microsoft.com/office/drawing/2014/main" id="{122409E8-C230-43B7-824A-FB2759A4CADF}"/>
                </a:ext>
              </a:extLst>
            </p:cNvPr>
            <p:cNvSpPr/>
            <p:nvPr/>
          </p:nvSpPr>
          <p:spPr>
            <a:xfrm>
              <a:off x="-1" y="5701383"/>
              <a:ext cx="1160726" cy="1150844"/>
            </a:xfrm>
            <a:custGeom>
              <a:avLst/>
              <a:gdLst>
                <a:gd name="connsiteX0" fmla="*/ 0 w 1160726"/>
                <a:gd name="connsiteY0" fmla="*/ 0 h 1150844"/>
                <a:gd name="connsiteX1" fmla="*/ 207355 w 1160726"/>
                <a:gd name="connsiteY1" fmla="*/ 0 h 1150844"/>
                <a:gd name="connsiteX2" fmla="*/ 206596 w 1160726"/>
                <a:gd name="connsiteY2" fmla="*/ 7525 h 1150844"/>
                <a:gd name="connsiteX3" fmla="*/ 458623 w 1160726"/>
                <a:gd name="connsiteY3" fmla="*/ 259552 h 1150844"/>
                <a:gd name="connsiteX4" fmla="*/ 710650 w 1160726"/>
                <a:gd name="connsiteY4" fmla="*/ 7525 h 1150844"/>
                <a:gd name="connsiteX5" fmla="*/ 709891 w 1160726"/>
                <a:gd name="connsiteY5" fmla="*/ 0 h 1150844"/>
                <a:gd name="connsiteX6" fmla="*/ 914508 w 1160726"/>
                <a:gd name="connsiteY6" fmla="*/ 0 h 1150844"/>
                <a:gd name="connsiteX7" fmla="*/ 914508 w 1160726"/>
                <a:gd name="connsiteY7" fmla="*/ 360384 h 1150844"/>
                <a:gd name="connsiteX8" fmla="*/ 959491 w 1160726"/>
                <a:gd name="connsiteY8" fmla="*/ 364919 h 1150844"/>
                <a:gd name="connsiteX9" fmla="*/ 1160726 w 1160726"/>
                <a:gd name="connsiteY9" fmla="*/ 611825 h 1150844"/>
                <a:gd name="connsiteX10" fmla="*/ 959491 w 1160726"/>
                <a:gd name="connsiteY10" fmla="*/ 858732 h 1150844"/>
                <a:gd name="connsiteX11" fmla="*/ 914508 w 1160726"/>
                <a:gd name="connsiteY11" fmla="*/ 863267 h 1150844"/>
                <a:gd name="connsiteX12" fmla="*/ 914508 w 1160726"/>
                <a:gd name="connsiteY12" fmla="*/ 1150844 h 1150844"/>
                <a:gd name="connsiteX13" fmla="*/ 0 w 1160726"/>
                <a:gd name="connsiteY13" fmla="*/ 1150844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726" h="1150844">
                  <a:moveTo>
                    <a:pt x="0" y="0"/>
                  </a:moveTo>
                  <a:lnTo>
                    <a:pt x="207355" y="0"/>
                  </a:lnTo>
                  <a:lnTo>
                    <a:pt x="206596" y="7525"/>
                  </a:lnTo>
                  <a:cubicBezTo>
                    <a:pt x="206596" y="146716"/>
                    <a:pt x="319432" y="259552"/>
                    <a:pt x="458623" y="259552"/>
                  </a:cubicBezTo>
                  <a:cubicBezTo>
                    <a:pt x="597814" y="259552"/>
                    <a:pt x="710650" y="146716"/>
                    <a:pt x="710650" y="7525"/>
                  </a:cubicBezTo>
                  <a:lnTo>
                    <a:pt x="709891" y="0"/>
                  </a:lnTo>
                  <a:lnTo>
                    <a:pt x="914508" y="0"/>
                  </a:lnTo>
                  <a:lnTo>
                    <a:pt x="914508" y="360384"/>
                  </a:lnTo>
                  <a:lnTo>
                    <a:pt x="959491" y="364919"/>
                  </a:lnTo>
                  <a:cubicBezTo>
                    <a:pt x="1074336" y="388419"/>
                    <a:pt x="1160726" y="490033"/>
                    <a:pt x="1160726" y="611825"/>
                  </a:cubicBezTo>
                  <a:cubicBezTo>
                    <a:pt x="1160726" y="733617"/>
                    <a:pt x="1074336" y="835231"/>
                    <a:pt x="959491" y="858732"/>
                  </a:cubicBezTo>
                  <a:lnTo>
                    <a:pt x="914508" y="863267"/>
                  </a:lnTo>
                  <a:lnTo>
                    <a:pt x="914508" y="1150844"/>
                  </a:lnTo>
                  <a:lnTo>
                    <a:pt x="0" y="11508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D6DE9277-157B-4EB9-BB29-CA9154ABC847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24" name="Freihandform: Form 423">
              <a:extLst>
                <a:ext uri="{FF2B5EF4-FFF2-40B4-BE49-F238E27FC236}">
                  <a16:creationId xmlns:a16="http://schemas.microsoft.com/office/drawing/2014/main" id="{AC8A72BB-92B7-421A-B2DF-B18491262782}"/>
                </a:ext>
              </a:extLst>
            </p:cNvPr>
            <p:cNvSpPr/>
            <p:nvPr/>
          </p:nvSpPr>
          <p:spPr>
            <a:xfrm>
              <a:off x="914508" y="5701384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207247 w 914508"/>
                <a:gd name="connsiteY1" fmla="*/ 0 h 1150844"/>
                <a:gd name="connsiteX2" fmla="*/ 206488 w 914508"/>
                <a:gd name="connsiteY2" fmla="*/ 7525 h 1150844"/>
                <a:gd name="connsiteX3" fmla="*/ 458515 w 914508"/>
                <a:gd name="connsiteY3" fmla="*/ 259552 h 1150844"/>
                <a:gd name="connsiteX4" fmla="*/ 710542 w 914508"/>
                <a:gd name="connsiteY4" fmla="*/ 7525 h 1150844"/>
                <a:gd name="connsiteX5" fmla="*/ 709783 w 914508"/>
                <a:gd name="connsiteY5" fmla="*/ 0 h 1150844"/>
                <a:gd name="connsiteX6" fmla="*/ 914508 w 914508"/>
                <a:gd name="connsiteY6" fmla="*/ 0 h 1150844"/>
                <a:gd name="connsiteX7" fmla="*/ 914508 w 914508"/>
                <a:gd name="connsiteY7" fmla="*/ 360003 h 1150844"/>
                <a:gd name="connsiteX8" fmla="*/ 865750 w 914508"/>
                <a:gd name="connsiteY8" fmla="*/ 364919 h 1150844"/>
                <a:gd name="connsiteX9" fmla="*/ 664515 w 914508"/>
                <a:gd name="connsiteY9" fmla="*/ 611825 h 1150844"/>
                <a:gd name="connsiteX10" fmla="*/ 865750 w 914508"/>
                <a:gd name="connsiteY10" fmla="*/ 858732 h 1150844"/>
                <a:gd name="connsiteX11" fmla="*/ 914508 w 914508"/>
                <a:gd name="connsiteY11" fmla="*/ 863647 h 1150844"/>
                <a:gd name="connsiteX12" fmla="*/ 914508 w 914508"/>
                <a:gd name="connsiteY12" fmla="*/ 1150844 h 1150844"/>
                <a:gd name="connsiteX13" fmla="*/ 0 w 914508"/>
                <a:gd name="connsiteY13" fmla="*/ 1150844 h 1150844"/>
                <a:gd name="connsiteX14" fmla="*/ 0 w 914508"/>
                <a:gd name="connsiteY14" fmla="*/ 863266 h 1150844"/>
                <a:gd name="connsiteX15" fmla="*/ 44982 w 914508"/>
                <a:gd name="connsiteY15" fmla="*/ 858731 h 1150844"/>
                <a:gd name="connsiteX16" fmla="*/ 246217 w 914508"/>
                <a:gd name="connsiteY16" fmla="*/ 611824 h 1150844"/>
                <a:gd name="connsiteX17" fmla="*/ 44982 w 914508"/>
                <a:gd name="connsiteY17" fmla="*/ 364918 h 1150844"/>
                <a:gd name="connsiteX18" fmla="*/ 0 w 914508"/>
                <a:gd name="connsiteY18" fmla="*/ 36038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207247" y="0"/>
                  </a:lnTo>
                  <a:lnTo>
                    <a:pt x="206488" y="7525"/>
                  </a:lnTo>
                  <a:cubicBezTo>
                    <a:pt x="206488" y="146716"/>
                    <a:pt x="319324" y="259552"/>
                    <a:pt x="458515" y="259552"/>
                  </a:cubicBezTo>
                  <a:cubicBezTo>
                    <a:pt x="597706" y="259552"/>
                    <a:pt x="710542" y="146716"/>
                    <a:pt x="710542" y="7525"/>
                  </a:cubicBezTo>
                  <a:lnTo>
                    <a:pt x="709783" y="0"/>
                  </a:lnTo>
                  <a:lnTo>
                    <a:pt x="914508" y="0"/>
                  </a:lnTo>
                  <a:lnTo>
                    <a:pt x="914508" y="360003"/>
                  </a:lnTo>
                  <a:lnTo>
                    <a:pt x="865750" y="364919"/>
                  </a:lnTo>
                  <a:cubicBezTo>
                    <a:pt x="750905" y="388419"/>
                    <a:pt x="664515" y="490033"/>
                    <a:pt x="664515" y="611825"/>
                  </a:cubicBezTo>
                  <a:cubicBezTo>
                    <a:pt x="664515" y="733617"/>
                    <a:pt x="750905" y="835231"/>
                    <a:pt x="865750" y="858732"/>
                  </a:cubicBezTo>
                  <a:lnTo>
                    <a:pt x="914508" y="863647"/>
                  </a:lnTo>
                  <a:lnTo>
                    <a:pt x="914508" y="1150844"/>
                  </a:lnTo>
                  <a:lnTo>
                    <a:pt x="0" y="1150844"/>
                  </a:lnTo>
                  <a:lnTo>
                    <a:pt x="0" y="863266"/>
                  </a:lnTo>
                  <a:lnTo>
                    <a:pt x="44982" y="858731"/>
                  </a:lnTo>
                  <a:cubicBezTo>
                    <a:pt x="159827" y="835230"/>
                    <a:pt x="246217" y="733616"/>
                    <a:pt x="246217" y="611824"/>
                  </a:cubicBezTo>
                  <a:cubicBezTo>
                    <a:pt x="246217" y="490032"/>
                    <a:pt x="159827" y="388418"/>
                    <a:pt x="44982" y="364918"/>
                  </a:cubicBezTo>
                  <a:lnTo>
                    <a:pt x="0" y="3603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4" name="Freihandform: Form 583">
              <a:extLst>
                <a:ext uri="{FF2B5EF4-FFF2-40B4-BE49-F238E27FC236}">
                  <a16:creationId xmlns:a16="http://schemas.microsoft.com/office/drawing/2014/main" id="{66C136D3-4274-4E4E-BB13-DA0EE06A52A1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7" name="Freihandform: Form 586">
              <a:extLst>
                <a:ext uri="{FF2B5EF4-FFF2-40B4-BE49-F238E27FC236}">
                  <a16:creationId xmlns:a16="http://schemas.microsoft.com/office/drawing/2014/main" id="{2E7AFBA2-8820-4C95-82FC-6F40017B54EC}"/>
                </a:ext>
              </a:extLst>
            </p:cNvPr>
            <p:cNvSpPr/>
            <p:nvPr/>
          </p:nvSpPr>
          <p:spPr>
            <a:xfrm>
              <a:off x="7963921" y="5456883"/>
              <a:ext cx="1178992" cy="1395344"/>
            </a:xfrm>
            <a:custGeom>
              <a:avLst/>
              <a:gdLst>
                <a:gd name="connsiteX0" fmla="*/ 729106 w 1178992"/>
                <a:gd name="connsiteY0" fmla="*/ 0 h 1395344"/>
                <a:gd name="connsiteX1" fmla="*/ 976013 w 1178992"/>
                <a:gd name="connsiteY1" fmla="*/ 201234 h 1395344"/>
                <a:gd name="connsiteX2" fmla="*/ 980374 w 1178992"/>
                <a:gd name="connsiteY2" fmla="*/ 244500 h 1395344"/>
                <a:gd name="connsiteX3" fmla="*/ 1178992 w 1178992"/>
                <a:gd name="connsiteY3" fmla="*/ 244500 h 1395344"/>
                <a:gd name="connsiteX4" fmla="*/ 1178992 w 1178992"/>
                <a:gd name="connsiteY4" fmla="*/ 1395344 h 1395344"/>
                <a:gd name="connsiteX5" fmla="*/ 264484 w 1178992"/>
                <a:gd name="connsiteY5" fmla="*/ 1395344 h 1395344"/>
                <a:gd name="connsiteX6" fmla="*/ 264484 w 1178992"/>
                <a:gd name="connsiteY6" fmla="*/ 1107097 h 1395344"/>
                <a:gd name="connsiteX7" fmla="*/ 252027 w 1178992"/>
                <a:gd name="connsiteY7" fmla="*/ 1108353 h 1395344"/>
                <a:gd name="connsiteX8" fmla="*/ 0 w 1178992"/>
                <a:gd name="connsiteY8" fmla="*/ 856326 h 1395344"/>
                <a:gd name="connsiteX9" fmla="*/ 252027 w 1178992"/>
                <a:gd name="connsiteY9" fmla="*/ 604299 h 1395344"/>
                <a:gd name="connsiteX10" fmla="*/ 264484 w 1178992"/>
                <a:gd name="connsiteY10" fmla="*/ 605555 h 1395344"/>
                <a:gd name="connsiteX11" fmla="*/ 264484 w 1178992"/>
                <a:gd name="connsiteY11" fmla="*/ 244500 h 1395344"/>
                <a:gd name="connsiteX12" fmla="*/ 477838 w 1178992"/>
                <a:gd name="connsiteY12" fmla="*/ 244500 h 1395344"/>
                <a:gd name="connsiteX13" fmla="*/ 482199 w 1178992"/>
                <a:gd name="connsiteY13" fmla="*/ 201234 h 1395344"/>
                <a:gd name="connsiteX14" fmla="*/ 729106 w 1178992"/>
                <a:gd name="connsiteY14" fmla="*/ 0 h 13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992" h="1395344">
                  <a:moveTo>
                    <a:pt x="729106" y="0"/>
                  </a:moveTo>
                  <a:cubicBezTo>
                    <a:pt x="850898" y="0"/>
                    <a:pt x="952512" y="86390"/>
                    <a:pt x="976013" y="201234"/>
                  </a:cubicBezTo>
                  <a:lnTo>
                    <a:pt x="980374" y="244500"/>
                  </a:lnTo>
                  <a:lnTo>
                    <a:pt x="1178992" y="244500"/>
                  </a:lnTo>
                  <a:lnTo>
                    <a:pt x="1178992" y="1395344"/>
                  </a:lnTo>
                  <a:lnTo>
                    <a:pt x="264484" y="1395344"/>
                  </a:lnTo>
                  <a:lnTo>
                    <a:pt x="264484" y="1107097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64484" y="605555"/>
                  </a:lnTo>
                  <a:lnTo>
                    <a:pt x="264484" y="244500"/>
                  </a:lnTo>
                  <a:lnTo>
                    <a:pt x="477838" y="244500"/>
                  </a:lnTo>
                  <a:lnTo>
                    <a:pt x="482199" y="201234"/>
                  </a:lnTo>
                  <a:cubicBezTo>
                    <a:pt x="505700" y="86390"/>
                    <a:pt x="607314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1" name="Freihandform: Form 580">
              <a:extLst>
                <a:ext uri="{FF2B5EF4-FFF2-40B4-BE49-F238E27FC236}">
                  <a16:creationId xmlns:a16="http://schemas.microsoft.com/office/drawing/2014/main" id="{2C585442-5B6C-402B-96AE-06C372966F44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92" name="Freihandform: Form 591">
              <a:extLst>
                <a:ext uri="{FF2B5EF4-FFF2-40B4-BE49-F238E27FC236}">
                  <a16:creationId xmlns:a16="http://schemas.microsoft.com/office/drawing/2014/main" id="{94461EEF-6237-4DDF-8330-B967B0DB5196}"/>
                </a:ext>
              </a:extLst>
            </p:cNvPr>
            <p:cNvSpPr/>
            <p:nvPr/>
          </p:nvSpPr>
          <p:spPr>
            <a:xfrm>
              <a:off x="7057472" y="5701382"/>
              <a:ext cx="1170932" cy="1150844"/>
            </a:xfrm>
            <a:custGeom>
              <a:avLst/>
              <a:gdLst>
                <a:gd name="connsiteX0" fmla="*/ 256424 w 1170932"/>
                <a:gd name="connsiteY0" fmla="*/ 0 h 1150844"/>
                <a:gd name="connsiteX1" fmla="*/ 453984 w 1170932"/>
                <a:gd name="connsiteY1" fmla="*/ 0 h 1150844"/>
                <a:gd name="connsiteX2" fmla="*/ 453225 w 1170932"/>
                <a:gd name="connsiteY2" fmla="*/ 7528 h 1150844"/>
                <a:gd name="connsiteX3" fmla="*/ 705252 w 1170932"/>
                <a:gd name="connsiteY3" fmla="*/ 259555 h 1150844"/>
                <a:gd name="connsiteX4" fmla="*/ 957279 w 1170932"/>
                <a:gd name="connsiteY4" fmla="*/ 7528 h 1150844"/>
                <a:gd name="connsiteX5" fmla="*/ 956520 w 1170932"/>
                <a:gd name="connsiteY5" fmla="*/ 0 h 1150844"/>
                <a:gd name="connsiteX6" fmla="*/ 1170932 w 1170932"/>
                <a:gd name="connsiteY6" fmla="*/ 0 h 1150844"/>
                <a:gd name="connsiteX7" fmla="*/ 1170932 w 1170932"/>
                <a:gd name="connsiteY7" fmla="*/ 361056 h 1150844"/>
                <a:gd name="connsiteX8" fmla="*/ 1158476 w 1170932"/>
                <a:gd name="connsiteY8" fmla="*/ 359800 h 1150844"/>
                <a:gd name="connsiteX9" fmla="*/ 906449 w 1170932"/>
                <a:gd name="connsiteY9" fmla="*/ 611827 h 1150844"/>
                <a:gd name="connsiteX10" fmla="*/ 1158476 w 1170932"/>
                <a:gd name="connsiteY10" fmla="*/ 863854 h 1150844"/>
                <a:gd name="connsiteX11" fmla="*/ 1170932 w 1170932"/>
                <a:gd name="connsiteY11" fmla="*/ 862598 h 1150844"/>
                <a:gd name="connsiteX12" fmla="*/ 1170932 w 1170932"/>
                <a:gd name="connsiteY12" fmla="*/ 1150844 h 1150844"/>
                <a:gd name="connsiteX13" fmla="*/ 256424 w 1170932"/>
                <a:gd name="connsiteY13" fmla="*/ 1150844 h 1150844"/>
                <a:gd name="connsiteX14" fmla="*/ 256424 w 1170932"/>
                <a:gd name="connsiteY14" fmla="*/ 863410 h 1150844"/>
                <a:gd name="connsiteX15" fmla="*/ 252027 w 1170932"/>
                <a:gd name="connsiteY15" fmla="*/ 863853 h 1150844"/>
                <a:gd name="connsiteX16" fmla="*/ 0 w 1170932"/>
                <a:gd name="connsiteY16" fmla="*/ 611826 h 1150844"/>
                <a:gd name="connsiteX17" fmla="*/ 252027 w 1170932"/>
                <a:gd name="connsiteY17" fmla="*/ 359799 h 1150844"/>
                <a:gd name="connsiteX18" fmla="*/ 256424 w 1170932"/>
                <a:gd name="connsiteY18" fmla="*/ 36024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932" h="1150844">
                  <a:moveTo>
                    <a:pt x="256424" y="0"/>
                  </a:moveTo>
                  <a:lnTo>
                    <a:pt x="453984" y="0"/>
                  </a:lnTo>
                  <a:lnTo>
                    <a:pt x="453225" y="7528"/>
                  </a:lnTo>
                  <a:cubicBezTo>
                    <a:pt x="453225" y="146719"/>
                    <a:pt x="566061" y="259555"/>
                    <a:pt x="705252" y="259555"/>
                  </a:cubicBezTo>
                  <a:cubicBezTo>
                    <a:pt x="844443" y="259555"/>
                    <a:pt x="957279" y="146719"/>
                    <a:pt x="957279" y="7528"/>
                  </a:cubicBezTo>
                  <a:lnTo>
                    <a:pt x="956520" y="0"/>
                  </a:lnTo>
                  <a:lnTo>
                    <a:pt x="1170932" y="0"/>
                  </a:lnTo>
                  <a:lnTo>
                    <a:pt x="1170932" y="361056"/>
                  </a:lnTo>
                  <a:lnTo>
                    <a:pt x="1158476" y="359800"/>
                  </a:lnTo>
                  <a:cubicBezTo>
                    <a:pt x="1019285" y="359800"/>
                    <a:pt x="906449" y="472636"/>
                    <a:pt x="906449" y="611827"/>
                  </a:cubicBezTo>
                  <a:cubicBezTo>
                    <a:pt x="906449" y="751018"/>
                    <a:pt x="1019285" y="863854"/>
                    <a:pt x="1158476" y="863854"/>
                  </a:cubicBezTo>
                  <a:lnTo>
                    <a:pt x="1170932" y="862598"/>
                  </a:lnTo>
                  <a:lnTo>
                    <a:pt x="1170932" y="1150844"/>
                  </a:lnTo>
                  <a:lnTo>
                    <a:pt x="256424" y="1150844"/>
                  </a:lnTo>
                  <a:lnTo>
                    <a:pt x="256424" y="863410"/>
                  </a:lnTo>
                  <a:lnTo>
                    <a:pt x="252027" y="863853"/>
                  </a:lnTo>
                  <a:cubicBezTo>
                    <a:pt x="112836" y="863853"/>
                    <a:pt x="0" y="751017"/>
                    <a:pt x="0" y="611826"/>
                  </a:cubicBezTo>
                  <a:cubicBezTo>
                    <a:pt x="0" y="472635"/>
                    <a:pt x="112836" y="359799"/>
                    <a:pt x="252027" y="359799"/>
                  </a:cubicBezTo>
                  <a:lnTo>
                    <a:pt x="256424" y="3602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17" name="Freihandform: Form 416">
              <a:extLst>
                <a:ext uri="{FF2B5EF4-FFF2-40B4-BE49-F238E27FC236}">
                  <a16:creationId xmlns:a16="http://schemas.microsoft.com/office/drawing/2014/main" id="{7A03860D-A952-4E4A-8A54-AFB7756CC018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4" name="Freihandform: Form 563">
              <a:extLst>
                <a:ext uri="{FF2B5EF4-FFF2-40B4-BE49-F238E27FC236}">
                  <a16:creationId xmlns:a16="http://schemas.microsoft.com/office/drawing/2014/main" id="{2A462D46-60F1-4570-8007-BFA740EFAD45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48" name="Freihandform: Form 447">
              <a:extLst>
                <a:ext uri="{FF2B5EF4-FFF2-40B4-BE49-F238E27FC236}">
                  <a16:creationId xmlns:a16="http://schemas.microsoft.com/office/drawing/2014/main" id="{9CE2C44F-2D27-43B6-AE54-3C8743278462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B7D4B202-8FC1-44B8-96AA-A7BA8481C3A8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13" name="Freihandform: Form 412">
              <a:extLst>
                <a:ext uri="{FF2B5EF4-FFF2-40B4-BE49-F238E27FC236}">
                  <a16:creationId xmlns:a16="http://schemas.microsoft.com/office/drawing/2014/main" id="{5601BB42-0C2D-4912-AC10-6A64C7D7A9DA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443C72EB-FA12-4AF3-9D3B-CAC5EC59EC96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4" name="Freihandform: Form 63">
            <a:extLst>
              <a:ext uri="{FF2B5EF4-FFF2-40B4-BE49-F238E27FC236}">
                <a16:creationId xmlns:a16="http://schemas.microsoft.com/office/drawing/2014/main" id="{8FCD659F-02F7-4314-B4C9-90B1B3F24C4F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7A992-2D5D-438F-B9F2-CAE3456E531C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6B9C5F2F-DE53-4947-9A04-948F703F7369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7B3B53-D048-48D2-8B8E-571E7D8F37E2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ADDB673-DF1B-41AC-AEC5-85EBC43FF21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3B89FFE6-4DD2-4732-95A8-BCCAA839876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1A89487-BD92-4E6B-A692-95E92F0CE97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6A7B65C3-0207-48EF-9389-4EF45D59A6F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C8531F7-0BE5-4348-B168-A58CAB1E78F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2D50F780-5254-4608-86C7-F318FF98C2D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76ED0C9-3177-4DEA-9725-496ABBA9A8A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9F01A862-50EC-46EE-93EF-9205776C161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D93AF0BA-377D-4D34-95A3-520EE6789E3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8BB2BFD4-CBF8-4351-ABD5-88F196EE7E4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08BAA71B-9160-4AB0-A9BE-7DC50CC82CA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9203AAA-359B-474D-B372-D5A96D28CB9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760C7373-07C6-4B62-B8B8-90E49E61204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F3A10036-6A33-4B4A-AF90-C303B9B5219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6CE3065B-1B73-4B28-8BD2-AB24F279E4E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CC8D6AC-1FC2-4A8A-ADAF-4E7B3C54BAEA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1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9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3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700"/>
                            </p:stCondLst>
                            <p:childTnLst>
                              <p:par>
                                <p:cTn id="1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100"/>
                            </p:stCondLst>
                            <p:childTnLst>
                              <p:par>
                                <p:cTn id="1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1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800"/>
                            </p:stCondLst>
                            <p:childTnLst>
                              <p:par>
                                <p:cTn id="18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3900"/>
                            </p:stCondLst>
                            <p:childTnLst>
                              <p:par>
                                <p:cTn id="19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7100"/>
                            </p:stCondLst>
                            <p:childTnLst>
                              <p:par>
                                <p:cTn id="20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200"/>
                            </p:stCondLst>
                            <p:childTnLst>
                              <p:par>
                                <p:cTn id="20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3300"/>
                            </p:stCondLst>
                            <p:childTnLst>
                              <p:par>
                                <p:cTn id="2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3400"/>
                            </p:stCondLst>
                            <p:childTnLst>
                              <p:par>
                                <p:cTn id="2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22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600"/>
                            </p:stCondLst>
                            <p:childTnLst>
                              <p:par>
                                <p:cTn id="22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2700"/>
                            </p:stCondLst>
                            <p:childTnLst>
                              <p:par>
                                <p:cTn id="2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2800"/>
                            </p:stCondLst>
                            <p:childTnLst>
                              <p:par>
                                <p:cTn id="23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5900"/>
                            </p:stCondLst>
                            <p:childTnLst>
                              <p:par>
                                <p:cTn id="24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4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2100"/>
                            </p:stCondLst>
                            <p:childTnLst>
                              <p:par>
                                <p:cTn id="2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2200"/>
                            </p:stCondLst>
                            <p:childTnLst>
                              <p:par>
                                <p:cTn id="25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25300"/>
                            </p:stCondLst>
                            <p:childTnLst>
                              <p:par>
                                <p:cTn id="25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28400"/>
                            </p:stCondLst>
                            <p:childTnLst>
                              <p:par>
                                <p:cTn id="2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7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1600"/>
                            </p:stCondLst>
                            <p:childTnLst>
                              <p:par>
                                <p:cTn id="2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31700"/>
                            </p:stCondLst>
                            <p:childTnLst>
                              <p:par>
                                <p:cTn id="28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34800"/>
                            </p:stCondLst>
                            <p:childTnLst>
                              <p:par>
                                <p:cTn id="28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animBg="1"/>
      <p:bldP spid="594" grpId="1" animBg="1"/>
      <p:bldP spid="484" grpId="0" animBg="1"/>
      <p:bldP spid="512" grpId="0" animBg="1"/>
      <p:bldP spid="497" grpId="0" animBg="1"/>
      <p:bldP spid="472" grpId="0" animBg="1"/>
      <p:bldP spid="498" grpId="0" animBg="1"/>
      <p:bldP spid="518" grpId="0" animBg="1"/>
      <p:bldP spid="452" grpId="0" animBg="1"/>
      <p:bldP spid="557" grpId="0" animBg="1"/>
      <p:bldP spid="527" grpId="0" animBg="1"/>
      <p:bldP spid="429" grpId="0" animBg="1"/>
      <p:bldP spid="471" grpId="0" animBg="1"/>
      <p:bldP spid="536" grpId="0" animBg="1"/>
      <p:bldP spid="458" grpId="0" animBg="1"/>
      <p:bldP spid="588" grpId="0" animBg="1"/>
      <p:bldP spid="549" grpId="0" animBg="1"/>
      <p:bldP spid="385" grpId="0" animBg="1"/>
      <p:bldP spid="444" grpId="1" animBg="1"/>
      <p:bldP spid="554" grpId="0" animBg="1"/>
      <p:bldP spid="433" grpId="0" animBg="1"/>
      <p:bldP spid="463" grpId="0" animBg="1"/>
      <p:bldP spid="565" grpId="0" animBg="1"/>
      <p:bldP spid="455" grpId="0" animBg="1"/>
      <p:bldP spid="502" grpId="0" animBg="1"/>
      <p:bldP spid="561" grpId="1" animBg="1"/>
      <p:bldP spid="480" grpId="0" animBg="1"/>
      <p:bldP spid="85" grpId="0" animBg="1"/>
      <p:bldP spid="576" grpId="0" animBg="1"/>
      <p:bldP spid="515" grpId="1" animBg="1"/>
      <p:bldP spid="555" grpId="0" animBg="1"/>
      <p:bldP spid="466" grpId="0" animBg="1"/>
      <p:bldP spid="539" grpId="0" animBg="1"/>
      <p:bldP spid="457" grpId="0" animBg="1"/>
      <p:bldP spid="490" grpId="0" animBg="1"/>
      <p:bldP spid="528" grpId="0" animBg="1"/>
      <p:bldP spid="438" grpId="0" animBg="1"/>
      <p:bldP spid="595" grpId="0" animBg="1"/>
      <p:bldP spid="430" grpId="0" animBg="1"/>
      <p:bldP spid="447" grpId="0" animBg="1"/>
      <p:bldP spid="544" grpId="0" animBg="1"/>
      <p:bldP spid="90" grpId="0" animBg="1"/>
      <p:bldP spid="63" grpId="0" animBg="1"/>
      <p:bldP spid="64" grpId="0" animBg="1"/>
      <p:bldP spid="5" grpId="0"/>
      <p:bldP spid="66" grpId="0"/>
      <p:bldP spid="66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fik 84">
            <a:extLst>
              <a:ext uri="{FF2B5EF4-FFF2-40B4-BE49-F238E27FC236}">
                <a16:creationId xmlns:a16="http://schemas.microsoft.com/office/drawing/2014/main" id="{A778A9F5-A142-499E-A436-BC388779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" y="122511"/>
            <a:ext cx="7560839" cy="6612979"/>
          </a:xfrm>
          <a:prstGeom prst="rect">
            <a:avLst/>
          </a:prstGeom>
        </p:spPr>
      </p:pic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C2B61466-FFAA-4D31-8540-583E769F04DE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87" name="Freihandform: Form 86">
            <a:extLst>
              <a:ext uri="{FF2B5EF4-FFF2-40B4-BE49-F238E27FC236}">
                <a16:creationId xmlns:a16="http://schemas.microsoft.com/office/drawing/2014/main" id="{CEDCE423-B0D1-4147-85A2-D93B73071A4E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88" name="Freihandform: Form 87">
            <a:extLst>
              <a:ext uri="{FF2B5EF4-FFF2-40B4-BE49-F238E27FC236}">
                <a16:creationId xmlns:a16="http://schemas.microsoft.com/office/drawing/2014/main" id="{1B320642-ED0F-4E76-A9B3-B9B962BE5DDE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89" name="Freihandform: Form 88">
            <a:extLst>
              <a:ext uri="{FF2B5EF4-FFF2-40B4-BE49-F238E27FC236}">
                <a16:creationId xmlns:a16="http://schemas.microsoft.com/office/drawing/2014/main" id="{D5285CC9-756F-49A1-9811-BDA5CA93E145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0" name="Freihandform: Form 89">
            <a:extLst>
              <a:ext uri="{FF2B5EF4-FFF2-40B4-BE49-F238E27FC236}">
                <a16:creationId xmlns:a16="http://schemas.microsoft.com/office/drawing/2014/main" id="{A04C6AC1-73A1-4730-965C-5BF090DF0256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91" name="Freihandform: Form 90">
            <a:extLst>
              <a:ext uri="{FF2B5EF4-FFF2-40B4-BE49-F238E27FC236}">
                <a16:creationId xmlns:a16="http://schemas.microsoft.com/office/drawing/2014/main" id="{2CB7E44E-C26C-47D4-9899-7827D1CA546E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2" name="Freihandform: Form 91">
            <a:extLst>
              <a:ext uri="{FF2B5EF4-FFF2-40B4-BE49-F238E27FC236}">
                <a16:creationId xmlns:a16="http://schemas.microsoft.com/office/drawing/2014/main" id="{A22C1EBC-C41D-4C7E-A6C6-C062A7D09BD7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id="{57555971-D1AF-48DB-BEAF-44CCED77926E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96" name="Freihandform: Form 95">
            <a:extLst>
              <a:ext uri="{FF2B5EF4-FFF2-40B4-BE49-F238E27FC236}">
                <a16:creationId xmlns:a16="http://schemas.microsoft.com/office/drawing/2014/main" id="{47F4DBA2-1AC4-4141-AFAE-4885254AA3AB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7" name="Freihandform: Form 96">
            <a:extLst>
              <a:ext uri="{FF2B5EF4-FFF2-40B4-BE49-F238E27FC236}">
                <a16:creationId xmlns:a16="http://schemas.microsoft.com/office/drawing/2014/main" id="{E7064392-35AD-401A-BB1D-BE60F898213A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8" name="Freihandform: Form 97">
            <a:extLst>
              <a:ext uri="{FF2B5EF4-FFF2-40B4-BE49-F238E27FC236}">
                <a16:creationId xmlns:a16="http://schemas.microsoft.com/office/drawing/2014/main" id="{1B6695BE-50B1-4443-88F9-55A32BE74125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99" name="Freihandform: Form 98">
            <a:extLst>
              <a:ext uri="{FF2B5EF4-FFF2-40B4-BE49-F238E27FC236}">
                <a16:creationId xmlns:a16="http://schemas.microsoft.com/office/drawing/2014/main" id="{75730FFE-26B8-43EA-9BCC-387AE5BA5650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00" name="Freihandform: Form 99">
            <a:extLst>
              <a:ext uri="{FF2B5EF4-FFF2-40B4-BE49-F238E27FC236}">
                <a16:creationId xmlns:a16="http://schemas.microsoft.com/office/drawing/2014/main" id="{54060728-FAF9-42ED-BC01-6A1C6F74F0E5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D208BF71-8286-4ECD-9B97-C0AA7CAE1B88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2" name="Freihandform: Form 101">
            <a:extLst>
              <a:ext uri="{FF2B5EF4-FFF2-40B4-BE49-F238E27FC236}">
                <a16:creationId xmlns:a16="http://schemas.microsoft.com/office/drawing/2014/main" id="{0DE36A64-83EE-482E-98E2-B68917DE5FC8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04" name="Freihandform: Form 103">
            <a:extLst>
              <a:ext uri="{FF2B5EF4-FFF2-40B4-BE49-F238E27FC236}">
                <a16:creationId xmlns:a16="http://schemas.microsoft.com/office/drawing/2014/main" id="{4425103A-BB7D-497A-A19A-06D968F597B8}"/>
              </a:ext>
            </a:extLst>
          </p:cNvPr>
          <p:cNvSpPr/>
          <p:nvPr/>
        </p:nvSpPr>
        <p:spPr>
          <a:xfrm>
            <a:off x="-1" y="5701383"/>
            <a:ext cx="1160726" cy="1150844"/>
          </a:xfrm>
          <a:custGeom>
            <a:avLst/>
            <a:gdLst>
              <a:gd name="connsiteX0" fmla="*/ 0 w 1160726"/>
              <a:gd name="connsiteY0" fmla="*/ 0 h 1150844"/>
              <a:gd name="connsiteX1" fmla="*/ 207355 w 1160726"/>
              <a:gd name="connsiteY1" fmla="*/ 0 h 1150844"/>
              <a:gd name="connsiteX2" fmla="*/ 206596 w 1160726"/>
              <a:gd name="connsiteY2" fmla="*/ 7525 h 1150844"/>
              <a:gd name="connsiteX3" fmla="*/ 458623 w 1160726"/>
              <a:gd name="connsiteY3" fmla="*/ 259552 h 1150844"/>
              <a:gd name="connsiteX4" fmla="*/ 710650 w 1160726"/>
              <a:gd name="connsiteY4" fmla="*/ 7525 h 1150844"/>
              <a:gd name="connsiteX5" fmla="*/ 709891 w 1160726"/>
              <a:gd name="connsiteY5" fmla="*/ 0 h 1150844"/>
              <a:gd name="connsiteX6" fmla="*/ 914508 w 1160726"/>
              <a:gd name="connsiteY6" fmla="*/ 0 h 1150844"/>
              <a:gd name="connsiteX7" fmla="*/ 914508 w 1160726"/>
              <a:gd name="connsiteY7" fmla="*/ 360384 h 1150844"/>
              <a:gd name="connsiteX8" fmla="*/ 959491 w 1160726"/>
              <a:gd name="connsiteY8" fmla="*/ 364919 h 1150844"/>
              <a:gd name="connsiteX9" fmla="*/ 1160726 w 1160726"/>
              <a:gd name="connsiteY9" fmla="*/ 611825 h 1150844"/>
              <a:gd name="connsiteX10" fmla="*/ 959491 w 1160726"/>
              <a:gd name="connsiteY10" fmla="*/ 858732 h 1150844"/>
              <a:gd name="connsiteX11" fmla="*/ 914508 w 1160726"/>
              <a:gd name="connsiteY11" fmla="*/ 863267 h 1150844"/>
              <a:gd name="connsiteX12" fmla="*/ 914508 w 1160726"/>
              <a:gd name="connsiteY12" fmla="*/ 1150844 h 1150844"/>
              <a:gd name="connsiteX13" fmla="*/ 0 w 1160726"/>
              <a:gd name="connsiteY13" fmla="*/ 1150844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726" h="1150844">
                <a:moveTo>
                  <a:pt x="0" y="0"/>
                </a:moveTo>
                <a:lnTo>
                  <a:pt x="207355" y="0"/>
                </a:lnTo>
                <a:lnTo>
                  <a:pt x="206596" y="7525"/>
                </a:lnTo>
                <a:cubicBezTo>
                  <a:pt x="206596" y="146716"/>
                  <a:pt x="319432" y="259552"/>
                  <a:pt x="458623" y="259552"/>
                </a:cubicBezTo>
                <a:cubicBezTo>
                  <a:pt x="597814" y="259552"/>
                  <a:pt x="710650" y="146716"/>
                  <a:pt x="710650" y="7525"/>
                </a:cubicBezTo>
                <a:lnTo>
                  <a:pt x="709891" y="0"/>
                </a:lnTo>
                <a:lnTo>
                  <a:pt x="914508" y="0"/>
                </a:lnTo>
                <a:lnTo>
                  <a:pt x="914508" y="360384"/>
                </a:lnTo>
                <a:lnTo>
                  <a:pt x="959491" y="364919"/>
                </a:lnTo>
                <a:cubicBezTo>
                  <a:pt x="1074336" y="388419"/>
                  <a:pt x="1160726" y="490033"/>
                  <a:pt x="1160726" y="611825"/>
                </a:cubicBezTo>
                <a:cubicBezTo>
                  <a:pt x="1160726" y="733617"/>
                  <a:pt x="1074336" y="835231"/>
                  <a:pt x="959491" y="858732"/>
                </a:cubicBezTo>
                <a:lnTo>
                  <a:pt x="914508" y="863267"/>
                </a:lnTo>
                <a:lnTo>
                  <a:pt x="914508" y="1150844"/>
                </a:lnTo>
                <a:lnTo>
                  <a:pt x="0" y="11508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05" name="Freihandform: Form 104">
            <a:extLst>
              <a:ext uri="{FF2B5EF4-FFF2-40B4-BE49-F238E27FC236}">
                <a16:creationId xmlns:a16="http://schemas.microsoft.com/office/drawing/2014/main" id="{40F1E17F-2493-431D-9848-5A39619B528A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8" name="Freihandform: Form 107">
            <a:extLst>
              <a:ext uri="{FF2B5EF4-FFF2-40B4-BE49-F238E27FC236}">
                <a16:creationId xmlns:a16="http://schemas.microsoft.com/office/drawing/2014/main" id="{BA2BC326-18B2-40F8-8481-C789BD4E633A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09" name="Freihandform: Form 108">
            <a:extLst>
              <a:ext uri="{FF2B5EF4-FFF2-40B4-BE49-F238E27FC236}">
                <a16:creationId xmlns:a16="http://schemas.microsoft.com/office/drawing/2014/main" id="{61055873-85FD-45E1-ADE9-CBCA73EA9B54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0" name="Freihandform: Form 109">
            <a:extLst>
              <a:ext uri="{FF2B5EF4-FFF2-40B4-BE49-F238E27FC236}">
                <a16:creationId xmlns:a16="http://schemas.microsoft.com/office/drawing/2014/main" id="{6198030F-A4C3-4F3C-BFDD-6F0CF29181CC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3" name="Freihandform: Form 112">
            <a:extLst>
              <a:ext uri="{FF2B5EF4-FFF2-40B4-BE49-F238E27FC236}">
                <a16:creationId xmlns:a16="http://schemas.microsoft.com/office/drawing/2014/main" id="{E83BD767-A9DE-4835-AE2D-DC7B716899BD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6" name="Freihandform: Form 115">
            <a:extLst>
              <a:ext uri="{FF2B5EF4-FFF2-40B4-BE49-F238E27FC236}">
                <a16:creationId xmlns:a16="http://schemas.microsoft.com/office/drawing/2014/main" id="{A02F22CD-58C7-4F1E-A50A-0F1E21B73A13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18" name="Freihandform: Form 117">
            <a:extLst>
              <a:ext uri="{FF2B5EF4-FFF2-40B4-BE49-F238E27FC236}">
                <a16:creationId xmlns:a16="http://schemas.microsoft.com/office/drawing/2014/main" id="{1D06EB53-D255-4A12-8E6F-6C6D98C1F0AC}"/>
              </a:ext>
            </a:extLst>
          </p:cNvPr>
          <p:cNvSpPr/>
          <p:nvPr/>
        </p:nvSpPr>
        <p:spPr>
          <a:xfrm>
            <a:off x="914508" y="5701384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207247 w 914508"/>
              <a:gd name="connsiteY1" fmla="*/ 0 h 1150844"/>
              <a:gd name="connsiteX2" fmla="*/ 206488 w 914508"/>
              <a:gd name="connsiteY2" fmla="*/ 7525 h 1150844"/>
              <a:gd name="connsiteX3" fmla="*/ 458515 w 914508"/>
              <a:gd name="connsiteY3" fmla="*/ 259552 h 1150844"/>
              <a:gd name="connsiteX4" fmla="*/ 710542 w 914508"/>
              <a:gd name="connsiteY4" fmla="*/ 7525 h 1150844"/>
              <a:gd name="connsiteX5" fmla="*/ 709783 w 914508"/>
              <a:gd name="connsiteY5" fmla="*/ 0 h 1150844"/>
              <a:gd name="connsiteX6" fmla="*/ 914508 w 914508"/>
              <a:gd name="connsiteY6" fmla="*/ 0 h 1150844"/>
              <a:gd name="connsiteX7" fmla="*/ 914508 w 914508"/>
              <a:gd name="connsiteY7" fmla="*/ 360003 h 1150844"/>
              <a:gd name="connsiteX8" fmla="*/ 865750 w 914508"/>
              <a:gd name="connsiteY8" fmla="*/ 364919 h 1150844"/>
              <a:gd name="connsiteX9" fmla="*/ 664515 w 914508"/>
              <a:gd name="connsiteY9" fmla="*/ 611825 h 1150844"/>
              <a:gd name="connsiteX10" fmla="*/ 865750 w 914508"/>
              <a:gd name="connsiteY10" fmla="*/ 858732 h 1150844"/>
              <a:gd name="connsiteX11" fmla="*/ 914508 w 914508"/>
              <a:gd name="connsiteY11" fmla="*/ 863647 h 1150844"/>
              <a:gd name="connsiteX12" fmla="*/ 914508 w 914508"/>
              <a:gd name="connsiteY12" fmla="*/ 1150844 h 1150844"/>
              <a:gd name="connsiteX13" fmla="*/ 0 w 914508"/>
              <a:gd name="connsiteY13" fmla="*/ 1150844 h 1150844"/>
              <a:gd name="connsiteX14" fmla="*/ 0 w 914508"/>
              <a:gd name="connsiteY14" fmla="*/ 863266 h 1150844"/>
              <a:gd name="connsiteX15" fmla="*/ 44982 w 914508"/>
              <a:gd name="connsiteY15" fmla="*/ 858731 h 1150844"/>
              <a:gd name="connsiteX16" fmla="*/ 246217 w 914508"/>
              <a:gd name="connsiteY16" fmla="*/ 611824 h 1150844"/>
              <a:gd name="connsiteX17" fmla="*/ 44982 w 914508"/>
              <a:gd name="connsiteY17" fmla="*/ 364918 h 1150844"/>
              <a:gd name="connsiteX18" fmla="*/ 0 w 914508"/>
              <a:gd name="connsiteY18" fmla="*/ 36038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207247" y="0"/>
                </a:lnTo>
                <a:lnTo>
                  <a:pt x="206488" y="7525"/>
                </a:lnTo>
                <a:cubicBezTo>
                  <a:pt x="206488" y="146716"/>
                  <a:pt x="319324" y="259552"/>
                  <a:pt x="458515" y="259552"/>
                </a:cubicBezTo>
                <a:cubicBezTo>
                  <a:pt x="597706" y="259552"/>
                  <a:pt x="710542" y="146716"/>
                  <a:pt x="710542" y="7525"/>
                </a:cubicBezTo>
                <a:lnTo>
                  <a:pt x="709783" y="0"/>
                </a:lnTo>
                <a:lnTo>
                  <a:pt x="914508" y="0"/>
                </a:lnTo>
                <a:lnTo>
                  <a:pt x="914508" y="360003"/>
                </a:lnTo>
                <a:lnTo>
                  <a:pt x="865750" y="364919"/>
                </a:lnTo>
                <a:cubicBezTo>
                  <a:pt x="750905" y="388419"/>
                  <a:pt x="664515" y="490033"/>
                  <a:pt x="664515" y="611825"/>
                </a:cubicBezTo>
                <a:cubicBezTo>
                  <a:pt x="664515" y="733617"/>
                  <a:pt x="750905" y="835231"/>
                  <a:pt x="865750" y="858732"/>
                </a:cubicBezTo>
                <a:lnTo>
                  <a:pt x="914508" y="863647"/>
                </a:lnTo>
                <a:lnTo>
                  <a:pt x="914508" y="1150844"/>
                </a:lnTo>
                <a:lnTo>
                  <a:pt x="0" y="1150844"/>
                </a:lnTo>
                <a:lnTo>
                  <a:pt x="0" y="863266"/>
                </a:lnTo>
                <a:lnTo>
                  <a:pt x="44982" y="858731"/>
                </a:lnTo>
                <a:cubicBezTo>
                  <a:pt x="159827" y="835230"/>
                  <a:pt x="246217" y="733616"/>
                  <a:pt x="246217" y="611824"/>
                </a:cubicBezTo>
                <a:cubicBezTo>
                  <a:pt x="246217" y="490032"/>
                  <a:pt x="159827" y="388418"/>
                  <a:pt x="44982" y="364918"/>
                </a:cubicBezTo>
                <a:lnTo>
                  <a:pt x="0" y="3603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D1753610-F138-45B7-A7A2-B263897D36AF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1" name="Freihandform: Form 120">
            <a:extLst>
              <a:ext uri="{FF2B5EF4-FFF2-40B4-BE49-F238E27FC236}">
                <a16:creationId xmlns:a16="http://schemas.microsoft.com/office/drawing/2014/main" id="{08830738-2E03-435A-AE1F-DA53640C2720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4" name="Freihandform: Form 123">
            <a:extLst>
              <a:ext uri="{FF2B5EF4-FFF2-40B4-BE49-F238E27FC236}">
                <a16:creationId xmlns:a16="http://schemas.microsoft.com/office/drawing/2014/main" id="{96447795-4940-4286-9403-194B1FCC74DC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id="{38D28275-3EE2-466E-A9BB-8467CB750145}"/>
              </a:ext>
            </a:extLst>
          </p:cNvPr>
          <p:cNvSpPr/>
          <p:nvPr/>
        </p:nvSpPr>
        <p:spPr>
          <a:xfrm>
            <a:off x="7963921" y="5456883"/>
            <a:ext cx="1178992" cy="1395344"/>
          </a:xfrm>
          <a:custGeom>
            <a:avLst/>
            <a:gdLst>
              <a:gd name="connsiteX0" fmla="*/ 729106 w 1178992"/>
              <a:gd name="connsiteY0" fmla="*/ 0 h 1395344"/>
              <a:gd name="connsiteX1" fmla="*/ 976013 w 1178992"/>
              <a:gd name="connsiteY1" fmla="*/ 201234 h 1395344"/>
              <a:gd name="connsiteX2" fmla="*/ 980374 w 1178992"/>
              <a:gd name="connsiteY2" fmla="*/ 244500 h 1395344"/>
              <a:gd name="connsiteX3" fmla="*/ 1178992 w 1178992"/>
              <a:gd name="connsiteY3" fmla="*/ 244500 h 1395344"/>
              <a:gd name="connsiteX4" fmla="*/ 1178992 w 1178992"/>
              <a:gd name="connsiteY4" fmla="*/ 1395344 h 1395344"/>
              <a:gd name="connsiteX5" fmla="*/ 264484 w 1178992"/>
              <a:gd name="connsiteY5" fmla="*/ 1395344 h 1395344"/>
              <a:gd name="connsiteX6" fmla="*/ 264484 w 1178992"/>
              <a:gd name="connsiteY6" fmla="*/ 1107097 h 1395344"/>
              <a:gd name="connsiteX7" fmla="*/ 252027 w 1178992"/>
              <a:gd name="connsiteY7" fmla="*/ 1108353 h 1395344"/>
              <a:gd name="connsiteX8" fmla="*/ 0 w 1178992"/>
              <a:gd name="connsiteY8" fmla="*/ 856326 h 1395344"/>
              <a:gd name="connsiteX9" fmla="*/ 252027 w 1178992"/>
              <a:gd name="connsiteY9" fmla="*/ 604299 h 1395344"/>
              <a:gd name="connsiteX10" fmla="*/ 264484 w 1178992"/>
              <a:gd name="connsiteY10" fmla="*/ 605555 h 1395344"/>
              <a:gd name="connsiteX11" fmla="*/ 264484 w 1178992"/>
              <a:gd name="connsiteY11" fmla="*/ 244500 h 1395344"/>
              <a:gd name="connsiteX12" fmla="*/ 477838 w 1178992"/>
              <a:gd name="connsiteY12" fmla="*/ 244500 h 1395344"/>
              <a:gd name="connsiteX13" fmla="*/ 482199 w 1178992"/>
              <a:gd name="connsiteY13" fmla="*/ 201234 h 1395344"/>
              <a:gd name="connsiteX14" fmla="*/ 729106 w 1178992"/>
              <a:gd name="connsiteY14" fmla="*/ 0 h 139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8992" h="1395344">
                <a:moveTo>
                  <a:pt x="729106" y="0"/>
                </a:moveTo>
                <a:cubicBezTo>
                  <a:pt x="850898" y="0"/>
                  <a:pt x="952512" y="86390"/>
                  <a:pt x="976013" y="201234"/>
                </a:cubicBezTo>
                <a:lnTo>
                  <a:pt x="980374" y="244500"/>
                </a:lnTo>
                <a:lnTo>
                  <a:pt x="1178992" y="244500"/>
                </a:lnTo>
                <a:lnTo>
                  <a:pt x="1178992" y="1395344"/>
                </a:lnTo>
                <a:lnTo>
                  <a:pt x="264484" y="1395344"/>
                </a:lnTo>
                <a:lnTo>
                  <a:pt x="264484" y="1107097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64484" y="605555"/>
                </a:lnTo>
                <a:lnTo>
                  <a:pt x="264484" y="244500"/>
                </a:lnTo>
                <a:lnTo>
                  <a:pt x="477838" y="244500"/>
                </a:lnTo>
                <a:lnTo>
                  <a:pt x="482199" y="201234"/>
                </a:lnTo>
                <a:cubicBezTo>
                  <a:pt x="505700" y="86390"/>
                  <a:pt x="607314" y="0"/>
                  <a:pt x="72910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8" name="Freihandform: Form 127">
            <a:extLst>
              <a:ext uri="{FF2B5EF4-FFF2-40B4-BE49-F238E27FC236}">
                <a16:creationId xmlns:a16="http://schemas.microsoft.com/office/drawing/2014/main" id="{67CB37E5-9E86-42A0-82E0-214F1BC73F24}"/>
              </a:ext>
            </a:extLst>
          </p:cNvPr>
          <p:cNvSpPr/>
          <p:nvPr/>
        </p:nvSpPr>
        <p:spPr>
          <a:xfrm>
            <a:off x="7057472" y="5701382"/>
            <a:ext cx="1170932" cy="1150844"/>
          </a:xfrm>
          <a:custGeom>
            <a:avLst/>
            <a:gdLst>
              <a:gd name="connsiteX0" fmla="*/ 256424 w 1170932"/>
              <a:gd name="connsiteY0" fmla="*/ 0 h 1150844"/>
              <a:gd name="connsiteX1" fmla="*/ 453984 w 1170932"/>
              <a:gd name="connsiteY1" fmla="*/ 0 h 1150844"/>
              <a:gd name="connsiteX2" fmla="*/ 453225 w 1170932"/>
              <a:gd name="connsiteY2" fmla="*/ 7528 h 1150844"/>
              <a:gd name="connsiteX3" fmla="*/ 705252 w 1170932"/>
              <a:gd name="connsiteY3" fmla="*/ 259555 h 1150844"/>
              <a:gd name="connsiteX4" fmla="*/ 957279 w 1170932"/>
              <a:gd name="connsiteY4" fmla="*/ 7528 h 1150844"/>
              <a:gd name="connsiteX5" fmla="*/ 956520 w 1170932"/>
              <a:gd name="connsiteY5" fmla="*/ 0 h 1150844"/>
              <a:gd name="connsiteX6" fmla="*/ 1170932 w 1170932"/>
              <a:gd name="connsiteY6" fmla="*/ 0 h 1150844"/>
              <a:gd name="connsiteX7" fmla="*/ 1170932 w 1170932"/>
              <a:gd name="connsiteY7" fmla="*/ 361056 h 1150844"/>
              <a:gd name="connsiteX8" fmla="*/ 1158476 w 1170932"/>
              <a:gd name="connsiteY8" fmla="*/ 359800 h 1150844"/>
              <a:gd name="connsiteX9" fmla="*/ 906449 w 1170932"/>
              <a:gd name="connsiteY9" fmla="*/ 611827 h 1150844"/>
              <a:gd name="connsiteX10" fmla="*/ 1158476 w 1170932"/>
              <a:gd name="connsiteY10" fmla="*/ 863854 h 1150844"/>
              <a:gd name="connsiteX11" fmla="*/ 1170932 w 1170932"/>
              <a:gd name="connsiteY11" fmla="*/ 862598 h 1150844"/>
              <a:gd name="connsiteX12" fmla="*/ 1170932 w 1170932"/>
              <a:gd name="connsiteY12" fmla="*/ 1150844 h 1150844"/>
              <a:gd name="connsiteX13" fmla="*/ 256424 w 1170932"/>
              <a:gd name="connsiteY13" fmla="*/ 1150844 h 1150844"/>
              <a:gd name="connsiteX14" fmla="*/ 256424 w 1170932"/>
              <a:gd name="connsiteY14" fmla="*/ 863410 h 1150844"/>
              <a:gd name="connsiteX15" fmla="*/ 252027 w 1170932"/>
              <a:gd name="connsiteY15" fmla="*/ 863853 h 1150844"/>
              <a:gd name="connsiteX16" fmla="*/ 0 w 1170932"/>
              <a:gd name="connsiteY16" fmla="*/ 611826 h 1150844"/>
              <a:gd name="connsiteX17" fmla="*/ 252027 w 1170932"/>
              <a:gd name="connsiteY17" fmla="*/ 359799 h 1150844"/>
              <a:gd name="connsiteX18" fmla="*/ 256424 w 1170932"/>
              <a:gd name="connsiteY18" fmla="*/ 36024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0932" h="1150844">
                <a:moveTo>
                  <a:pt x="256424" y="0"/>
                </a:moveTo>
                <a:lnTo>
                  <a:pt x="453984" y="0"/>
                </a:lnTo>
                <a:lnTo>
                  <a:pt x="453225" y="7528"/>
                </a:lnTo>
                <a:cubicBezTo>
                  <a:pt x="453225" y="146719"/>
                  <a:pt x="566061" y="259555"/>
                  <a:pt x="705252" y="259555"/>
                </a:cubicBezTo>
                <a:cubicBezTo>
                  <a:pt x="844443" y="259555"/>
                  <a:pt x="957279" y="146719"/>
                  <a:pt x="957279" y="7528"/>
                </a:cubicBezTo>
                <a:lnTo>
                  <a:pt x="956520" y="0"/>
                </a:lnTo>
                <a:lnTo>
                  <a:pt x="1170932" y="0"/>
                </a:lnTo>
                <a:lnTo>
                  <a:pt x="1170932" y="361056"/>
                </a:lnTo>
                <a:lnTo>
                  <a:pt x="1158476" y="359800"/>
                </a:lnTo>
                <a:cubicBezTo>
                  <a:pt x="1019285" y="359800"/>
                  <a:pt x="906449" y="472636"/>
                  <a:pt x="906449" y="611827"/>
                </a:cubicBezTo>
                <a:cubicBezTo>
                  <a:pt x="906449" y="751018"/>
                  <a:pt x="1019285" y="863854"/>
                  <a:pt x="1158476" y="863854"/>
                </a:cubicBezTo>
                <a:lnTo>
                  <a:pt x="1170932" y="862598"/>
                </a:lnTo>
                <a:lnTo>
                  <a:pt x="1170932" y="1150844"/>
                </a:lnTo>
                <a:lnTo>
                  <a:pt x="256424" y="1150844"/>
                </a:lnTo>
                <a:lnTo>
                  <a:pt x="256424" y="863410"/>
                </a:lnTo>
                <a:lnTo>
                  <a:pt x="252027" y="863853"/>
                </a:lnTo>
                <a:cubicBezTo>
                  <a:pt x="112836" y="863853"/>
                  <a:pt x="0" y="751017"/>
                  <a:pt x="0" y="611826"/>
                </a:cubicBezTo>
                <a:cubicBezTo>
                  <a:pt x="0" y="472635"/>
                  <a:pt x="112836" y="359799"/>
                  <a:pt x="252027" y="359799"/>
                </a:cubicBezTo>
                <a:lnTo>
                  <a:pt x="256424" y="36024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0" name="Freihandform: Form 129">
            <a:extLst>
              <a:ext uri="{FF2B5EF4-FFF2-40B4-BE49-F238E27FC236}">
                <a16:creationId xmlns:a16="http://schemas.microsoft.com/office/drawing/2014/main" id="{39BF8B6B-56C5-41AE-96E8-962C1440EF26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31" name="Freihandform: Form 130">
            <a:extLst>
              <a:ext uri="{FF2B5EF4-FFF2-40B4-BE49-F238E27FC236}">
                <a16:creationId xmlns:a16="http://schemas.microsoft.com/office/drawing/2014/main" id="{59C3F9AA-6F24-41CF-9D38-11A8D1DDC96A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34" name="Freihandform: Form 133">
            <a:extLst>
              <a:ext uri="{FF2B5EF4-FFF2-40B4-BE49-F238E27FC236}">
                <a16:creationId xmlns:a16="http://schemas.microsoft.com/office/drawing/2014/main" id="{B371054D-48B7-4727-94CC-9DBD644EE2E9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6" name="Freihandform: Form 135">
            <a:extLst>
              <a:ext uri="{FF2B5EF4-FFF2-40B4-BE49-F238E27FC236}">
                <a16:creationId xmlns:a16="http://schemas.microsoft.com/office/drawing/2014/main" id="{176A8DD7-A936-4C2B-940B-7DD06A3DFD5E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8" name="Freihandform: Form 137">
            <a:extLst>
              <a:ext uri="{FF2B5EF4-FFF2-40B4-BE49-F238E27FC236}">
                <a16:creationId xmlns:a16="http://schemas.microsoft.com/office/drawing/2014/main" id="{FDF4BCB6-0D45-4BE2-A942-D82F8BEB9BDC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39" name="Freihandform: Form 138">
            <a:extLst>
              <a:ext uri="{FF2B5EF4-FFF2-40B4-BE49-F238E27FC236}">
                <a16:creationId xmlns:a16="http://schemas.microsoft.com/office/drawing/2014/main" id="{356F236E-4D2F-4984-897A-124E03C784A9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1" name="Freihandform: Form 140">
            <a:extLst>
              <a:ext uri="{FF2B5EF4-FFF2-40B4-BE49-F238E27FC236}">
                <a16:creationId xmlns:a16="http://schemas.microsoft.com/office/drawing/2014/main" id="{CF38C82D-710C-44D5-9AB9-9E960C98DAFE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2B1D0989-063C-43AE-B017-3F28692DE13E}"/>
              </a:ext>
            </a:extLst>
          </p:cNvPr>
          <p:cNvGrpSpPr/>
          <p:nvPr/>
        </p:nvGrpSpPr>
        <p:grpSpPr>
          <a:xfrm>
            <a:off x="-1" y="-4597"/>
            <a:ext cx="9144001" cy="5965533"/>
            <a:chOff x="-1" y="-4597"/>
            <a:chExt cx="9144001" cy="5965533"/>
          </a:xfrm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22BECE31-E956-472A-A92E-1ECA5CDA6C90}"/>
                </a:ext>
              </a:extLst>
            </p:cNvPr>
            <p:cNvSpPr/>
            <p:nvPr/>
          </p:nvSpPr>
          <p:spPr>
            <a:xfrm>
              <a:off x="5266452" y="-2"/>
              <a:ext cx="1402551" cy="1402870"/>
            </a:xfrm>
            <a:custGeom>
              <a:avLst/>
              <a:gdLst>
                <a:gd name="connsiteX0" fmla="*/ 221685 w 1402551"/>
                <a:gd name="connsiteY0" fmla="*/ 0 h 1402870"/>
                <a:gd name="connsiteX1" fmla="*/ 1136193 w 1402551"/>
                <a:gd name="connsiteY1" fmla="*/ 0 h 1402870"/>
                <a:gd name="connsiteX2" fmla="*/ 1136193 w 1402551"/>
                <a:gd name="connsiteY2" fmla="*/ 330852 h 1402870"/>
                <a:gd name="connsiteX3" fmla="*/ 1150524 w 1402551"/>
                <a:gd name="connsiteY3" fmla="*/ 329407 h 1402870"/>
                <a:gd name="connsiteX4" fmla="*/ 1402551 w 1402551"/>
                <a:gd name="connsiteY4" fmla="*/ 581434 h 1402870"/>
                <a:gd name="connsiteX5" fmla="*/ 1150524 w 1402551"/>
                <a:gd name="connsiteY5" fmla="*/ 833461 h 1402870"/>
                <a:gd name="connsiteX6" fmla="*/ 1136193 w 1402551"/>
                <a:gd name="connsiteY6" fmla="*/ 832016 h 1402870"/>
                <a:gd name="connsiteX7" fmla="*/ 1136193 w 1402551"/>
                <a:gd name="connsiteY7" fmla="*/ 1150844 h 1402870"/>
                <a:gd name="connsiteX8" fmla="*/ 944524 w 1402551"/>
                <a:gd name="connsiteY8" fmla="*/ 1150844 h 1402870"/>
                <a:gd name="connsiteX9" fmla="*/ 939404 w 1402551"/>
                <a:gd name="connsiteY9" fmla="*/ 1201635 h 1402870"/>
                <a:gd name="connsiteX10" fmla="*/ 692497 w 1402551"/>
                <a:gd name="connsiteY10" fmla="*/ 1402870 h 1402870"/>
                <a:gd name="connsiteX11" fmla="*/ 445591 w 1402551"/>
                <a:gd name="connsiteY11" fmla="*/ 1201635 h 1402870"/>
                <a:gd name="connsiteX12" fmla="*/ 440470 w 1402551"/>
                <a:gd name="connsiteY12" fmla="*/ 1150844 h 1402870"/>
                <a:gd name="connsiteX13" fmla="*/ 221685 w 1402551"/>
                <a:gd name="connsiteY13" fmla="*/ 1150844 h 1402870"/>
                <a:gd name="connsiteX14" fmla="*/ 221685 w 1402551"/>
                <a:gd name="connsiteY14" fmla="*/ 830402 h 1402870"/>
                <a:gd name="connsiteX15" fmla="*/ 201235 w 1402551"/>
                <a:gd name="connsiteY15" fmla="*/ 828341 h 1402870"/>
                <a:gd name="connsiteX16" fmla="*/ 0 w 1402551"/>
                <a:gd name="connsiteY16" fmla="*/ 581434 h 1402870"/>
                <a:gd name="connsiteX17" fmla="*/ 201235 w 1402551"/>
                <a:gd name="connsiteY17" fmla="*/ 334527 h 1402870"/>
                <a:gd name="connsiteX18" fmla="*/ 221685 w 1402551"/>
                <a:gd name="connsiteY18" fmla="*/ 332466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2551" h="1402870">
                  <a:moveTo>
                    <a:pt x="221685" y="0"/>
                  </a:moveTo>
                  <a:lnTo>
                    <a:pt x="1136193" y="0"/>
                  </a:lnTo>
                  <a:lnTo>
                    <a:pt x="1136193" y="330852"/>
                  </a:lnTo>
                  <a:lnTo>
                    <a:pt x="1150524" y="329407"/>
                  </a:lnTo>
                  <a:cubicBezTo>
                    <a:pt x="1289715" y="329407"/>
                    <a:pt x="1402551" y="442243"/>
                    <a:pt x="1402551" y="581434"/>
                  </a:cubicBezTo>
                  <a:cubicBezTo>
                    <a:pt x="1402551" y="720625"/>
                    <a:pt x="1289715" y="833461"/>
                    <a:pt x="1150524" y="833461"/>
                  </a:cubicBezTo>
                  <a:lnTo>
                    <a:pt x="1136193" y="832016"/>
                  </a:lnTo>
                  <a:lnTo>
                    <a:pt x="1136193" y="1150844"/>
                  </a:lnTo>
                  <a:lnTo>
                    <a:pt x="944524" y="1150844"/>
                  </a:lnTo>
                  <a:lnTo>
                    <a:pt x="939404" y="1201635"/>
                  </a:lnTo>
                  <a:cubicBezTo>
                    <a:pt x="915903" y="1316480"/>
                    <a:pt x="814289" y="1402870"/>
                    <a:pt x="692497" y="1402870"/>
                  </a:cubicBezTo>
                  <a:cubicBezTo>
                    <a:pt x="570705" y="1402870"/>
                    <a:pt x="469091" y="1316480"/>
                    <a:pt x="445591" y="1201635"/>
                  </a:cubicBezTo>
                  <a:lnTo>
                    <a:pt x="440470" y="1150844"/>
                  </a:lnTo>
                  <a:lnTo>
                    <a:pt x="221685" y="1150844"/>
                  </a:lnTo>
                  <a:lnTo>
                    <a:pt x="221685" y="830402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21685" y="3324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34B388A9-0956-4C4C-82BB-C90A9BA6497F}"/>
                </a:ext>
              </a:extLst>
            </p:cNvPr>
            <p:cNvSpPr/>
            <p:nvPr/>
          </p:nvSpPr>
          <p:spPr>
            <a:xfrm>
              <a:off x="2744613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1135 h 1150844"/>
                <a:gd name="connsiteX3" fmla="*/ 897357 w 914508"/>
                <a:gd name="connsiteY3" fmla="*/ 329406 h 1150844"/>
                <a:gd name="connsiteX4" fmla="*/ 645330 w 914508"/>
                <a:gd name="connsiteY4" fmla="*/ 581433 h 1150844"/>
                <a:gd name="connsiteX5" fmla="*/ 897357 w 914508"/>
                <a:gd name="connsiteY5" fmla="*/ 833460 h 1150844"/>
                <a:gd name="connsiteX6" fmla="*/ 914507 w 914508"/>
                <a:gd name="connsiteY6" fmla="*/ 831731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699309 w 914508"/>
                <a:gd name="connsiteY10" fmla="*/ 1150844 h 1150844"/>
                <a:gd name="connsiteX11" fmla="*/ 699309 w 914508"/>
                <a:gd name="connsiteY11" fmla="*/ 1150843 h 1150844"/>
                <a:gd name="connsiteX12" fmla="*/ 447282 w 914508"/>
                <a:gd name="connsiteY12" fmla="*/ 898816 h 1150844"/>
                <a:gd name="connsiteX13" fmla="*/ 195255 w 914508"/>
                <a:gd name="connsiteY13" fmla="*/ 1150843 h 1150844"/>
                <a:gd name="connsiteX14" fmla="*/ 195255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833346 h 1150844"/>
                <a:gd name="connsiteX17" fmla="*/ 49652 w 914508"/>
                <a:gd name="connsiteY17" fmla="*/ 828341 h 1150844"/>
                <a:gd name="connsiteX18" fmla="*/ 250887 w 914508"/>
                <a:gd name="connsiteY18" fmla="*/ 581434 h 1150844"/>
                <a:gd name="connsiteX19" fmla="*/ 49652 w 914508"/>
                <a:gd name="connsiteY19" fmla="*/ 334527 h 1150844"/>
                <a:gd name="connsiteX20" fmla="*/ 0 w 914508"/>
                <a:gd name="connsiteY20" fmla="*/ 329522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1135"/>
                  </a:lnTo>
                  <a:lnTo>
                    <a:pt x="897357" y="329406"/>
                  </a:lnTo>
                  <a:cubicBezTo>
                    <a:pt x="758166" y="329406"/>
                    <a:pt x="645330" y="442242"/>
                    <a:pt x="645330" y="581433"/>
                  </a:cubicBezTo>
                  <a:cubicBezTo>
                    <a:pt x="645330" y="720624"/>
                    <a:pt x="758166" y="833460"/>
                    <a:pt x="897357" y="833460"/>
                  </a:cubicBezTo>
                  <a:lnTo>
                    <a:pt x="914507" y="831731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699309" y="1150844"/>
                  </a:lnTo>
                  <a:lnTo>
                    <a:pt x="699309" y="1150843"/>
                  </a:lnTo>
                  <a:cubicBezTo>
                    <a:pt x="699309" y="1011652"/>
                    <a:pt x="586473" y="898816"/>
                    <a:pt x="447282" y="898816"/>
                  </a:cubicBezTo>
                  <a:cubicBezTo>
                    <a:pt x="308091" y="898816"/>
                    <a:pt x="195255" y="1011652"/>
                    <a:pt x="195255" y="1150843"/>
                  </a:cubicBezTo>
                  <a:lnTo>
                    <a:pt x="195255" y="1150844"/>
                  </a:lnTo>
                  <a:lnTo>
                    <a:pt x="0" y="1150844"/>
                  </a:lnTo>
                  <a:lnTo>
                    <a:pt x="0" y="833346"/>
                  </a:lnTo>
                  <a:lnTo>
                    <a:pt x="49652" y="828341"/>
                  </a:lnTo>
                  <a:cubicBezTo>
                    <a:pt x="164497" y="804840"/>
                    <a:pt x="250887" y="703226"/>
                    <a:pt x="250887" y="581434"/>
                  </a:cubicBezTo>
                  <a:cubicBezTo>
                    <a:pt x="250887" y="459642"/>
                    <a:pt x="164497" y="358028"/>
                    <a:pt x="49652" y="334527"/>
                  </a:cubicBezTo>
                  <a:lnTo>
                    <a:pt x="0" y="3295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6E975563-B72E-485F-BA29-5EF45B9D2FFF}"/>
                </a:ext>
              </a:extLst>
            </p:cNvPr>
            <p:cNvSpPr/>
            <p:nvPr/>
          </p:nvSpPr>
          <p:spPr>
            <a:xfrm>
              <a:off x="1830103" y="898815"/>
              <a:ext cx="1165397" cy="1628479"/>
            </a:xfrm>
            <a:custGeom>
              <a:avLst/>
              <a:gdLst>
                <a:gd name="connsiteX0" fmla="*/ 444245 w 1165397"/>
                <a:gd name="connsiteY0" fmla="*/ 0 h 1628479"/>
                <a:gd name="connsiteX1" fmla="*/ 696272 w 1165397"/>
                <a:gd name="connsiteY1" fmla="*/ 252027 h 1628479"/>
                <a:gd name="connsiteX2" fmla="*/ 696272 w 1165397"/>
                <a:gd name="connsiteY2" fmla="*/ 252028 h 1628479"/>
                <a:gd name="connsiteX3" fmla="*/ 914508 w 1165397"/>
                <a:gd name="connsiteY3" fmla="*/ 252028 h 1628479"/>
                <a:gd name="connsiteX4" fmla="*/ 914508 w 1165397"/>
                <a:gd name="connsiteY4" fmla="*/ 604414 h 1628479"/>
                <a:gd name="connsiteX5" fmla="*/ 964162 w 1165397"/>
                <a:gd name="connsiteY5" fmla="*/ 609419 h 1628479"/>
                <a:gd name="connsiteX6" fmla="*/ 1165397 w 1165397"/>
                <a:gd name="connsiteY6" fmla="*/ 856326 h 1628479"/>
                <a:gd name="connsiteX7" fmla="*/ 964162 w 1165397"/>
                <a:gd name="connsiteY7" fmla="*/ 1103233 h 1628479"/>
                <a:gd name="connsiteX8" fmla="*/ 914508 w 1165397"/>
                <a:gd name="connsiteY8" fmla="*/ 1108238 h 1628479"/>
                <a:gd name="connsiteX9" fmla="*/ 914508 w 1165397"/>
                <a:gd name="connsiteY9" fmla="*/ 1402872 h 1628479"/>
                <a:gd name="connsiteX10" fmla="*/ 693609 w 1165397"/>
                <a:gd name="connsiteY10" fmla="*/ 1402872 h 1628479"/>
                <a:gd name="connsiteX11" fmla="*/ 691152 w 1165397"/>
                <a:gd name="connsiteY11" fmla="*/ 1427244 h 1628479"/>
                <a:gd name="connsiteX12" fmla="*/ 444245 w 1165397"/>
                <a:gd name="connsiteY12" fmla="*/ 1628479 h 1628479"/>
                <a:gd name="connsiteX13" fmla="*/ 197338 w 1165397"/>
                <a:gd name="connsiteY13" fmla="*/ 1427244 h 1628479"/>
                <a:gd name="connsiteX14" fmla="*/ 194881 w 1165397"/>
                <a:gd name="connsiteY14" fmla="*/ 1402872 h 1628479"/>
                <a:gd name="connsiteX15" fmla="*/ 0 w 1165397"/>
                <a:gd name="connsiteY15" fmla="*/ 1402872 h 1628479"/>
                <a:gd name="connsiteX16" fmla="*/ 0 w 1165397"/>
                <a:gd name="connsiteY16" fmla="*/ 1107655 h 1628479"/>
                <a:gd name="connsiteX17" fmla="*/ 6921 w 1165397"/>
                <a:gd name="connsiteY17" fmla="*/ 1108353 h 1628479"/>
                <a:gd name="connsiteX18" fmla="*/ 258948 w 1165397"/>
                <a:gd name="connsiteY18" fmla="*/ 856326 h 1628479"/>
                <a:gd name="connsiteX19" fmla="*/ 6921 w 1165397"/>
                <a:gd name="connsiteY19" fmla="*/ 604299 h 1628479"/>
                <a:gd name="connsiteX20" fmla="*/ 0 w 1165397"/>
                <a:gd name="connsiteY20" fmla="*/ 604997 h 1628479"/>
                <a:gd name="connsiteX21" fmla="*/ 0 w 1165397"/>
                <a:gd name="connsiteY21" fmla="*/ 252028 h 1628479"/>
                <a:gd name="connsiteX22" fmla="*/ 192218 w 1165397"/>
                <a:gd name="connsiteY22" fmla="*/ 252028 h 1628479"/>
                <a:gd name="connsiteX23" fmla="*/ 192218 w 1165397"/>
                <a:gd name="connsiteY23" fmla="*/ 252027 h 1628479"/>
                <a:gd name="connsiteX24" fmla="*/ 444245 w 1165397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5397" h="1628479">
                  <a:moveTo>
                    <a:pt x="444245" y="0"/>
                  </a:moveTo>
                  <a:cubicBezTo>
                    <a:pt x="583436" y="0"/>
                    <a:pt x="696272" y="112836"/>
                    <a:pt x="696272" y="252027"/>
                  </a:cubicBezTo>
                  <a:lnTo>
                    <a:pt x="696272" y="252028"/>
                  </a:lnTo>
                  <a:lnTo>
                    <a:pt x="914508" y="252028"/>
                  </a:lnTo>
                  <a:lnTo>
                    <a:pt x="914508" y="604414"/>
                  </a:lnTo>
                  <a:lnTo>
                    <a:pt x="964162" y="609419"/>
                  </a:lnTo>
                  <a:cubicBezTo>
                    <a:pt x="1079007" y="632920"/>
                    <a:pt x="1165397" y="734534"/>
                    <a:pt x="1165397" y="856326"/>
                  </a:cubicBezTo>
                  <a:cubicBezTo>
                    <a:pt x="1165397" y="978118"/>
                    <a:pt x="1079007" y="1079732"/>
                    <a:pt x="964162" y="1103233"/>
                  </a:cubicBezTo>
                  <a:lnTo>
                    <a:pt x="914508" y="1108238"/>
                  </a:lnTo>
                  <a:lnTo>
                    <a:pt x="914508" y="1402872"/>
                  </a:lnTo>
                  <a:lnTo>
                    <a:pt x="693609" y="1402872"/>
                  </a:lnTo>
                  <a:lnTo>
                    <a:pt x="691152" y="1427244"/>
                  </a:lnTo>
                  <a:cubicBezTo>
                    <a:pt x="667651" y="1542089"/>
                    <a:pt x="566037" y="1628479"/>
                    <a:pt x="444245" y="1628479"/>
                  </a:cubicBezTo>
                  <a:cubicBezTo>
                    <a:pt x="322453" y="1628479"/>
                    <a:pt x="220839" y="1542089"/>
                    <a:pt x="197338" y="1427244"/>
                  </a:cubicBezTo>
                  <a:lnTo>
                    <a:pt x="194881" y="1402872"/>
                  </a:lnTo>
                  <a:lnTo>
                    <a:pt x="0" y="1402872"/>
                  </a:lnTo>
                  <a:lnTo>
                    <a:pt x="0" y="1107655"/>
                  </a:lnTo>
                  <a:lnTo>
                    <a:pt x="6921" y="1108353"/>
                  </a:lnTo>
                  <a:cubicBezTo>
                    <a:pt x="146112" y="1108353"/>
                    <a:pt x="258948" y="995517"/>
                    <a:pt x="258948" y="856326"/>
                  </a:cubicBezTo>
                  <a:cubicBezTo>
                    <a:pt x="258948" y="717135"/>
                    <a:pt x="146112" y="604299"/>
                    <a:pt x="6921" y="604299"/>
                  </a:cubicBezTo>
                  <a:lnTo>
                    <a:pt x="0" y="604997"/>
                  </a:lnTo>
                  <a:lnTo>
                    <a:pt x="0" y="252028"/>
                  </a:lnTo>
                  <a:lnTo>
                    <a:pt x="192218" y="252028"/>
                  </a:lnTo>
                  <a:lnTo>
                    <a:pt x="192218" y="252027"/>
                  </a:lnTo>
                  <a:cubicBezTo>
                    <a:pt x="192218" y="112836"/>
                    <a:pt x="305054" y="0"/>
                    <a:pt x="44424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A93CC024-E1CD-4370-B264-C24091E3E48E}"/>
                </a:ext>
              </a:extLst>
            </p:cNvPr>
            <p:cNvSpPr/>
            <p:nvPr/>
          </p:nvSpPr>
          <p:spPr>
            <a:xfrm>
              <a:off x="662646" y="2301687"/>
              <a:ext cx="1426405" cy="1098008"/>
            </a:xfrm>
            <a:custGeom>
              <a:avLst/>
              <a:gdLst>
                <a:gd name="connsiteX0" fmla="*/ 251862 w 1426405"/>
                <a:gd name="connsiteY0" fmla="*/ 0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78704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405" h="1098008">
                  <a:moveTo>
                    <a:pt x="251862" y="325868"/>
                  </a:moveTo>
                  <a:cubicBezTo>
                    <a:pt x="252405" y="162934"/>
                    <a:pt x="252405" y="162934"/>
                    <a:pt x="252949" y="0"/>
                  </a:cubicBezTo>
                  <a:lnTo>
                    <a:pt x="466988" y="0"/>
                  </a:lnTo>
                  <a:lnTo>
                    <a:pt x="469445" y="24372"/>
                  </a:lnTo>
                  <a:cubicBezTo>
                    <a:pt x="492946" y="139217"/>
                    <a:pt x="594560" y="225607"/>
                    <a:pt x="716352" y="225607"/>
                  </a:cubicBezTo>
                  <a:cubicBezTo>
                    <a:pt x="838144" y="225607"/>
                    <a:pt x="939758" y="139217"/>
                    <a:pt x="963259" y="24372"/>
                  </a:cubicBezTo>
                  <a:lnTo>
                    <a:pt x="965716" y="0"/>
                  </a:lnTo>
                  <a:lnTo>
                    <a:pt x="1166370" y="0"/>
                  </a:lnTo>
                  <a:lnTo>
                    <a:pt x="1166370" y="326658"/>
                  </a:lnTo>
                  <a:lnTo>
                    <a:pt x="1174378" y="325851"/>
                  </a:lnTo>
                  <a:cubicBezTo>
                    <a:pt x="1313569" y="325851"/>
                    <a:pt x="1426405" y="438687"/>
                    <a:pt x="1426405" y="577878"/>
                  </a:cubicBezTo>
                  <a:cubicBezTo>
                    <a:pt x="1426405" y="717069"/>
                    <a:pt x="1313569" y="829905"/>
                    <a:pt x="1174378" y="829905"/>
                  </a:cubicBezTo>
                  <a:lnTo>
                    <a:pt x="1166370" y="829098"/>
                  </a:lnTo>
                  <a:lnTo>
                    <a:pt x="1166370" y="1098008"/>
                  </a:lnTo>
                  <a:lnTo>
                    <a:pt x="251862" y="1098008"/>
                  </a:lnTo>
                  <a:lnTo>
                    <a:pt x="251862" y="829888"/>
                  </a:lnTo>
                  <a:lnTo>
                    <a:pt x="201235" y="824785"/>
                  </a:lnTo>
                  <a:cubicBezTo>
                    <a:pt x="86390" y="801284"/>
                    <a:pt x="0" y="699670"/>
                    <a:pt x="0" y="577878"/>
                  </a:cubicBezTo>
                  <a:cubicBezTo>
                    <a:pt x="0" y="456086"/>
                    <a:pt x="86390" y="354472"/>
                    <a:pt x="201235" y="330971"/>
                  </a:cubicBezTo>
                  <a:lnTo>
                    <a:pt x="251862" y="32586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47709C3A-1B38-41E1-864E-4DAF6738E412}"/>
                </a:ext>
              </a:extLst>
            </p:cNvPr>
            <p:cNvSpPr/>
            <p:nvPr/>
          </p:nvSpPr>
          <p:spPr>
            <a:xfrm>
              <a:off x="915595" y="-1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251105 w 914508"/>
                <a:gd name="connsiteY19" fmla="*/ 581433 h 1150844"/>
                <a:gd name="connsiteX20" fmla="*/ 49870 w 914508"/>
                <a:gd name="connsiteY20" fmla="*/ 334526 h 1150844"/>
                <a:gd name="connsiteX21" fmla="*/ 0 w 914508"/>
                <a:gd name="connsiteY21" fmla="*/ 329499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49870 w 914508"/>
                <a:gd name="connsiteY19" fmla="*/ 334526 h 1150844"/>
                <a:gd name="connsiteX20" fmla="*/ 0 w 914508"/>
                <a:gd name="connsiteY20" fmla="*/ 329499 h 1150844"/>
                <a:gd name="connsiteX21" fmla="*/ 0 w 914508"/>
                <a:gd name="connsiteY21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49870 w 914508"/>
                <a:gd name="connsiteY18" fmla="*/ 828340 h 1150844"/>
                <a:gd name="connsiteX19" fmla="*/ 0 w 914508"/>
                <a:gd name="connsiteY19" fmla="*/ 329499 h 1150844"/>
                <a:gd name="connsiteX20" fmla="*/ 0 w 914508"/>
                <a:gd name="connsiteY20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833367 h 1150844"/>
                <a:gd name="connsiteX18" fmla="*/ 0 w 914508"/>
                <a:gd name="connsiteY18" fmla="*/ 329499 h 1150844"/>
                <a:gd name="connsiteX19" fmla="*/ 0 w 914508"/>
                <a:gd name="connsiteY19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329499 h 1150844"/>
                <a:gd name="connsiteX18" fmla="*/ 0 w 914508"/>
                <a:gd name="connsiteY18" fmla="*/ 0 h 1150844"/>
                <a:gd name="connsiteX0" fmla="*/ 0 w 914508"/>
                <a:gd name="connsiteY0" fmla="*/ 0 h 1150844"/>
                <a:gd name="connsiteX1" fmla="*/ 914507 w 914508"/>
                <a:gd name="connsiteY1" fmla="*/ 0 h 1150844"/>
                <a:gd name="connsiteX2" fmla="*/ 914507 w 914508"/>
                <a:gd name="connsiteY2" fmla="*/ 330104 h 1150844"/>
                <a:gd name="connsiteX3" fmla="*/ 870636 w 914508"/>
                <a:gd name="connsiteY3" fmla="*/ 334526 h 1150844"/>
                <a:gd name="connsiteX4" fmla="*/ 669401 w 914508"/>
                <a:gd name="connsiteY4" fmla="*/ 581433 h 1150844"/>
                <a:gd name="connsiteX5" fmla="*/ 870636 w 914508"/>
                <a:gd name="connsiteY5" fmla="*/ 828340 h 1150844"/>
                <a:gd name="connsiteX6" fmla="*/ 914507 w 914508"/>
                <a:gd name="connsiteY6" fmla="*/ 832762 h 1150844"/>
                <a:gd name="connsiteX7" fmla="*/ 914507 w 914508"/>
                <a:gd name="connsiteY7" fmla="*/ 1150843 h 1150844"/>
                <a:gd name="connsiteX8" fmla="*/ 914508 w 914508"/>
                <a:gd name="connsiteY8" fmla="*/ 1150843 h 1150844"/>
                <a:gd name="connsiteX9" fmla="*/ 914508 w 914508"/>
                <a:gd name="connsiteY9" fmla="*/ 1150844 h 1150844"/>
                <a:gd name="connsiteX10" fmla="*/ 715430 w 914508"/>
                <a:gd name="connsiteY10" fmla="*/ 1150844 h 1150844"/>
                <a:gd name="connsiteX11" fmla="*/ 715430 w 914508"/>
                <a:gd name="connsiteY11" fmla="*/ 1150843 h 1150844"/>
                <a:gd name="connsiteX12" fmla="*/ 463403 w 914508"/>
                <a:gd name="connsiteY12" fmla="*/ 898816 h 1150844"/>
                <a:gd name="connsiteX13" fmla="*/ 211376 w 914508"/>
                <a:gd name="connsiteY13" fmla="*/ 1150843 h 1150844"/>
                <a:gd name="connsiteX14" fmla="*/ 211376 w 914508"/>
                <a:gd name="connsiteY14" fmla="*/ 1150844 h 1150844"/>
                <a:gd name="connsiteX15" fmla="*/ 0 w 914508"/>
                <a:gd name="connsiteY15" fmla="*/ 1150844 h 1150844"/>
                <a:gd name="connsiteX16" fmla="*/ 0 w 914508"/>
                <a:gd name="connsiteY16" fmla="*/ 1150843 h 1150844"/>
                <a:gd name="connsiteX17" fmla="*/ 0 w 914508"/>
                <a:gd name="connsiteY17" fmla="*/ 0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914507" y="0"/>
                  </a:lnTo>
                  <a:lnTo>
                    <a:pt x="914507" y="330104"/>
                  </a:lnTo>
                  <a:lnTo>
                    <a:pt x="870636" y="334526"/>
                  </a:lnTo>
                  <a:cubicBezTo>
                    <a:pt x="755791" y="358027"/>
                    <a:pt x="669401" y="459641"/>
                    <a:pt x="669401" y="581433"/>
                  </a:cubicBezTo>
                  <a:cubicBezTo>
                    <a:pt x="669401" y="703225"/>
                    <a:pt x="755791" y="804839"/>
                    <a:pt x="870636" y="828340"/>
                  </a:cubicBezTo>
                  <a:lnTo>
                    <a:pt x="914507" y="832762"/>
                  </a:lnTo>
                  <a:lnTo>
                    <a:pt x="914507" y="1150843"/>
                  </a:lnTo>
                  <a:lnTo>
                    <a:pt x="914508" y="1150843"/>
                  </a:lnTo>
                  <a:lnTo>
                    <a:pt x="914508" y="1150844"/>
                  </a:lnTo>
                  <a:lnTo>
                    <a:pt x="715430" y="1150844"/>
                  </a:lnTo>
                  <a:lnTo>
                    <a:pt x="715430" y="1150843"/>
                  </a:lnTo>
                  <a:cubicBezTo>
                    <a:pt x="715430" y="1011652"/>
                    <a:pt x="602594" y="898816"/>
                    <a:pt x="463403" y="898816"/>
                  </a:cubicBezTo>
                  <a:cubicBezTo>
                    <a:pt x="324212" y="898816"/>
                    <a:pt x="211376" y="1011652"/>
                    <a:pt x="211376" y="1150843"/>
                  </a:cubicBezTo>
                  <a:lnTo>
                    <a:pt x="211376" y="1150844"/>
                  </a:lnTo>
                  <a:lnTo>
                    <a:pt x="0" y="1150844"/>
                  </a:lnTo>
                  <a:lnTo>
                    <a:pt x="0" y="115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8D87FE9F-88E6-4E3D-A2AB-1B62DEB91737}"/>
                </a:ext>
              </a:extLst>
            </p:cNvPr>
            <p:cNvSpPr/>
            <p:nvPr/>
          </p:nvSpPr>
          <p:spPr>
            <a:xfrm>
              <a:off x="1584996" y="-2"/>
              <a:ext cx="1410504" cy="1150844"/>
            </a:xfrm>
            <a:custGeom>
              <a:avLst/>
              <a:gdLst>
                <a:gd name="connsiteX0" fmla="*/ 245106 w 1410504"/>
                <a:gd name="connsiteY0" fmla="*/ 0 h 1150844"/>
                <a:gd name="connsiteX1" fmla="*/ 1159614 w 1410504"/>
                <a:gd name="connsiteY1" fmla="*/ 0 h 1150844"/>
                <a:gd name="connsiteX2" fmla="*/ 1159614 w 1410504"/>
                <a:gd name="connsiteY2" fmla="*/ 329523 h 1150844"/>
                <a:gd name="connsiteX3" fmla="*/ 1209269 w 1410504"/>
                <a:gd name="connsiteY3" fmla="*/ 334528 h 1150844"/>
                <a:gd name="connsiteX4" fmla="*/ 1410504 w 1410504"/>
                <a:gd name="connsiteY4" fmla="*/ 581435 h 1150844"/>
                <a:gd name="connsiteX5" fmla="*/ 1209269 w 1410504"/>
                <a:gd name="connsiteY5" fmla="*/ 828342 h 1150844"/>
                <a:gd name="connsiteX6" fmla="*/ 1159614 w 1410504"/>
                <a:gd name="connsiteY6" fmla="*/ 833347 h 1150844"/>
                <a:gd name="connsiteX7" fmla="*/ 1159614 w 1410504"/>
                <a:gd name="connsiteY7" fmla="*/ 1150844 h 1150844"/>
                <a:gd name="connsiteX8" fmla="*/ 941379 w 1410504"/>
                <a:gd name="connsiteY8" fmla="*/ 1150844 h 1150844"/>
                <a:gd name="connsiteX9" fmla="*/ 689352 w 1410504"/>
                <a:gd name="connsiteY9" fmla="*/ 898817 h 1150844"/>
                <a:gd name="connsiteX10" fmla="*/ 437325 w 1410504"/>
                <a:gd name="connsiteY10" fmla="*/ 1150844 h 1150844"/>
                <a:gd name="connsiteX11" fmla="*/ 245106 w 1410504"/>
                <a:gd name="connsiteY11" fmla="*/ 1150844 h 1150844"/>
                <a:gd name="connsiteX12" fmla="*/ 245106 w 1410504"/>
                <a:gd name="connsiteY12" fmla="*/ 832763 h 1150844"/>
                <a:gd name="connsiteX13" fmla="*/ 201235 w 1410504"/>
                <a:gd name="connsiteY13" fmla="*/ 828341 h 1150844"/>
                <a:gd name="connsiteX14" fmla="*/ 0 w 1410504"/>
                <a:gd name="connsiteY14" fmla="*/ 581434 h 1150844"/>
                <a:gd name="connsiteX15" fmla="*/ 201235 w 1410504"/>
                <a:gd name="connsiteY15" fmla="*/ 334527 h 1150844"/>
                <a:gd name="connsiteX16" fmla="*/ 245106 w 1410504"/>
                <a:gd name="connsiteY16" fmla="*/ 330105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504" h="1150844">
                  <a:moveTo>
                    <a:pt x="245106" y="0"/>
                  </a:moveTo>
                  <a:lnTo>
                    <a:pt x="1159614" y="0"/>
                  </a:lnTo>
                  <a:lnTo>
                    <a:pt x="1159614" y="329523"/>
                  </a:lnTo>
                  <a:lnTo>
                    <a:pt x="1209269" y="334528"/>
                  </a:lnTo>
                  <a:cubicBezTo>
                    <a:pt x="1324114" y="358029"/>
                    <a:pt x="1410504" y="459643"/>
                    <a:pt x="1410504" y="581435"/>
                  </a:cubicBezTo>
                  <a:cubicBezTo>
                    <a:pt x="1410504" y="703227"/>
                    <a:pt x="1324114" y="804841"/>
                    <a:pt x="1209269" y="828342"/>
                  </a:cubicBezTo>
                  <a:lnTo>
                    <a:pt x="1159614" y="833347"/>
                  </a:lnTo>
                  <a:lnTo>
                    <a:pt x="1159614" y="1150844"/>
                  </a:lnTo>
                  <a:lnTo>
                    <a:pt x="941379" y="1150844"/>
                  </a:lnTo>
                  <a:cubicBezTo>
                    <a:pt x="941379" y="1011653"/>
                    <a:pt x="828543" y="898817"/>
                    <a:pt x="689352" y="898817"/>
                  </a:cubicBezTo>
                  <a:cubicBezTo>
                    <a:pt x="550161" y="898817"/>
                    <a:pt x="437325" y="1011653"/>
                    <a:pt x="437325" y="1150844"/>
                  </a:cubicBezTo>
                  <a:lnTo>
                    <a:pt x="245106" y="1150844"/>
                  </a:lnTo>
                  <a:lnTo>
                    <a:pt x="245106" y="832763"/>
                  </a:lnTo>
                  <a:lnTo>
                    <a:pt x="201235" y="828341"/>
                  </a:lnTo>
                  <a:cubicBezTo>
                    <a:pt x="86390" y="804840"/>
                    <a:pt x="0" y="703226"/>
                    <a:pt x="0" y="581434"/>
                  </a:cubicBezTo>
                  <a:cubicBezTo>
                    <a:pt x="0" y="459642"/>
                    <a:pt x="86390" y="358028"/>
                    <a:pt x="201235" y="334527"/>
                  </a:cubicBezTo>
                  <a:lnTo>
                    <a:pt x="245106" y="3301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701FFDDC-11FB-4122-9447-5091BC50E2A3}"/>
                </a:ext>
              </a:extLst>
            </p:cNvPr>
            <p:cNvSpPr/>
            <p:nvPr/>
          </p:nvSpPr>
          <p:spPr>
            <a:xfrm>
              <a:off x="914508" y="3146715"/>
              <a:ext cx="914508" cy="1403825"/>
            </a:xfrm>
            <a:custGeom>
              <a:avLst/>
              <a:gdLst>
                <a:gd name="connsiteX0" fmla="*/ 464490 w 914508"/>
                <a:gd name="connsiteY0" fmla="*/ 0 h 1403825"/>
                <a:gd name="connsiteX1" fmla="*/ 716517 w 914508"/>
                <a:gd name="connsiteY1" fmla="*/ 252027 h 1403825"/>
                <a:gd name="connsiteX2" fmla="*/ 716421 w 914508"/>
                <a:gd name="connsiteY2" fmla="*/ 252981 h 1403825"/>
                <a:gd name="connsiteX3" fmla="*/ 914508 w 914508"/>
                <a:gd name="connsiteY3" fmla="*/ 252981 h 1403825"/>
                <a:gd name="connsiteX4" fmla="*/ 914508 w 914508"/>
                <a:gd name="connsiteY4" fmla="*/ 605105 h 1403825"/>
                <a:gd name="connsiteX5" fmla="*/ 871724 w 914508"/>
                <a:gd name="connsiteY5" fmla="*/ 609418 h 1403825"/>
                <a:gd name="connsiteX6" fmla="*/ 670489 w 914508"/>
                <a:gd name="connsiteY6" fmla="*/ 856325 h 1403825"/>
                <a:gd name="connsiteX7" fmla="*/ 871724 w 914508"/>
                <a:gd name="connsiteY7" fmla="*/ 1103232 h 1403825"/>
                <a:gd name="connsiteX8" fmla="*/ 914508 w 914508"/>
                <a:gd name="connsiteY8" fmla="*/ 1107545 h 1403825"/>
                <a:gd name="connsiteX9" fmla="*/ 914508 w 914508"/>
                <a:gd name="connsiteY9" fmla="*/ 1403825 h 1403825"/>
                <a:gd name="connsiteX10" fmla="*/ 914507 w 914508"/>
                <a:gd name="connsiteY10" fmla="*/ 1403825 h 1403825"/>
                <a:gd name="connsiteX11" fmla="*/ 914507 w 914508"/>
                <a:gd name="connsiteY11" fmla="*/ 1403823 h 1403825"/>
                <a:gd name="connsiteX12" fmla="*/ 699179 w 914508"/>
                <a:gd name="connsiteY12" fmla="*/ 1403823 h 1403825"/>
                <a:gd name="connsiteX13" fmla="*/ 694390 w 914508"/>
                <a:gd name="connsiteY13" fmla="*/ 1356317 h 1403825"/>
                <a:gd name="connsiteX14" fmla="*/ 447483 w 914508"/>
                <a:gd name="connsiteY14" fmla="*/ 1155083 h 1403825"/>
                <a:gd name="connsiteX15" fmla="*/ 200576 w 914508"/>
                <a:gd name="connsiteY15" fmla="*/ 1356317 h 1403825"/>
                <a:gd name="connsiteX16" fmla="*/ 195787 w 914508"/>
                <a:gd name="connsiteY16" fmla="*/ 1403823 h 1403825"/>
                <a:gd name="connsiteX17" fmla="*/ 0 w 914508"/>
                <a:gd name="connsiteY17" fmla="*/ 1403823 h 1403825"/>
                <a:gd name="connsiteX18" fmla="*/ 0 w 914508"/>
                <a:gd name="connsiteY18" fmla="*/ 1108337 h 1403825"/>
                <a:gd name="connsiteX19" fmla="*/ 164 w 914508"/>
                <a:gd name="connsiteY19" fmla="*/ 1108353 h 1403825"/>
                <a:gd name="connsiteX20" fmla="*/ 252191 w 914508"/>
                <a:gd name="connsiteY20" fmla="*/ 856326 h 1403825"/>
                <a:gd name="connsiteX21" fmla="*/ 164 w 914508"/>
                <a:gd name="connsiteY21" fmla="*/ 604299 h 1403825"/>
                <a:gd name="connsiteX22" fmla="*/ 0 w 914508"/>
                <a:gd name="connsiteY22" fmla="*/ 604316 h 1403825"/>
                <a:gd name="connsiteX23" fmla="*/ 0 w 914508"/>
                <a:gd name="connsiteY23" fmla="*/ 252981 h 1403825"/>
                <a:gd name="connsiteX24" fmla="*/ 212559 w 914508"/>
                <a:gd name="connsiteY24" fmla="*/ 252981 h 1403825"/>
                <a:gd name="connsiteX25" fmla="*/ 212463 w 914508"/>
                <a:gd name="connsiteY25" fmla="*/ 252027 h 1403825"/>
                <a:gd name="connsiteX26" fmla="*/ 464490 w 914508"/>
                <a:gd name="connsiteY26" fmla="*/ 0 h 140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508" h="1403825">
                  <a:moveTo>
                    <a:pt x="464490" y="0"/>
                  </a:moveTo>
                  <a:cubicBezTo>
                    <a:pt x="603681" y="0"/>
                    <a:pt x="716517" y="112836"/>
                    <a:pt x="716517" y="252027"/>
                  </a:cubicBezTo>
                  <a:lnTo>
                    <a:pt x="716421" y="252981"/>
                  </a:lnTo>
                  <a:lnTo>
                    <a:pt x="914508" y="252981"/>
                  </a:lnTo>
                  <a:lnTo>
                    <a:pt x="914508" y="605105"/>
                  </a:lnTo>
                  <a:lnTo>
                    <a:pt x="871724" y="609418"/>
                  </a:lnTo>
                  <a:cubicBezTo>
                    <a:pt x="756879" y="632919"/>
                    <a:pt x="670489" y="734533"/>
                    <a:pt x="670489" y="856325"/>
                  </a:cubicBezTo>
                  <a:cubicBezTo>
                    <a:pt x="670489" y="978117"/>
                    <a:pt x="756879" y="1079731"/>
                    <a:pt x="871724" y="1103232"/>
                  </a:cubicBezTo>
                  <a:lnTo>
                    <a:pt x="914508" y="1107545"/>
                  </a:lnTo>
                  <a:lnTo>
                    <a:pt x="914508" y="1403825"/>
                  </a:lnTo>
                  <a:lnTo>
                    <a:pt x="914507" y="1403825"/>
                  </a:lnTo>
                  <a:lnTo>
                    <a:pt x="914507" y="1403823"/>
                  </a:lnTo>
                  <a:lnTo>
                    <a:pt x="699179" y="1403823"/>
                  </a:lnTo>
                  <a:lnTo>
                    <a:pt x="694390" y="1356317"/>
                  </a:lnTo>
                  <a:cubicBezTo>
                    <a:pt x="670889" y="1241473"/>
                    <a:pt x="569275" y="1155083"/>
                    <a:pt x="447483" y="1155083"/>
                  </a:cubicBezTo>
                  <a:cubicBezTo>
                    <a:pt x="325691" y="1155083"/>
                    <a:pt x="224077" y="1241473"/>
                    <a:pt x="200576" y="1356317"/>
                  </a:cubicBezTo>
                  <a:lnTo>
                    <a:pt x="195787" y="1403823"/>
                  </a:lnTo>
                  <a:lnTo>
                    <a:pt x="0" y="1403823"/>
                  </a:lnTo>
                  <a:lnTo>
                    <a:pt x="0" y="1108337"/>
                  </a:lnTo>
                  <a:lnTo>
                    <a:pt x="164" y="1108353"/>
                  </a:lnTo>
                  <a:cubicBezTo>
                    <a:pt x="139355" y="1108353"/>
                    <a:pt x="252191" y="995517"/>
                    <a:pt x="252191" y="856326"/>
                  </a:cubicBezTo>
                  <a:cubicBezTo>
                    <a:pt x="252191" y="717135"/>
                    <a:pt x="139355" y="604299"/>
                    <a:pt x="164" y="604299"/>
                  </a:cubicBezTo>
                  <a:lnTo>
                    <a:pt x="0" y="604316"/>
                  </a:lnTo>
                  <a:lnTo>
                    <a:pt x="0" y="252981"/>
                  </a:lnTo>
                  <a:lnTo>
                    <a:pt x="212559" y="252981"/>
                  </a:lnTo>
                  <a:lnTo>
                    <a:pt x="212463" y="252027"/>
                  </a:lnTo>
                  <a:cubicBezTo>
                    <a:pt x="212463" y="112836"/>
                    <a:pt x="325299" y="0"/>
                    <a:pt x="464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471C171D-5DD0-4A63-BF7B-04ADFCCCDFA0}"/>
                </a:ext>
              </a:extLst>
            </p:cNvPr>
            <p:cNvSpPr/>
            <p:nvPr/>
          </p:nvSpPr>
          <p:spPr>
            <a:xfrm>
              <a:off x="6164949" y="1150843"/>
              <a:ext cx="1152206" cy="1150844"/>
            </a:xfrm>
            <a:custGeom>
              <a:avLst/>
              <a:gdLst>
                <a:gd name="connsiteX0" fmla="*/ 1151119 w 1152206"/>
                <a:gd name="connsiteY0" fmla="*/ 1150843 h 1150844"/>
                <a:gd name="connsiteX1" fmla="*/ 1152206 w 1152206"/>
                <a:gd name="connsiteY1" fmla="*/ 1150843 h 1150844"/>
                <a:gd name="connsiteX2" fmla="*/ 1152206 w 1152206"/>
                <a:gd name="connsiteY2" fmla="*/ 1150844 h 1150844"/>
                <a:gd name="connsiteX3" fmla="*/ 1151119 w 1152206"/>
                <a:gd name="connsiteY3" fmla="*/ 1150844 h 1150844"/>
                <a:gd name="connsiteX4" fmla="*/ 237698 w 1152206"/>
                <a:gd name="connsiteY4" fmla="*/ 0 h 1150844"/>
                <a:gd name="connsiteX5" fmla="*/ 456372 w 1152206"/>
                <a:gd name="connsiteY5" fmla="*/ 0 h 1150844"/>
                <a:gd name="connsiteX6" fmla="*/ 461493 w 1152206"/>
                <a:gd name="connsiteY6" fmla="*/ 50790 h 1150844"/>
                <a:gd name="connsiteX7" fmla="*/ 708399 w 1152206"/>
                <a:gd name="connsiteY7" fmla="*/ 252025 h 1150844"/>
                <a:gd name="connsiteX8" fmla="*/ 955306 w 1152206"/>
                <a:gd name="connsiteY8" fmla="*/ 50790 h 1150844"/>
                <a:gd name="connsiteX9" fmla="*/ 960426 w 1152206"/>
                <a:gd name="connsiteY9" fmla="*/ 0 h 1150844"/>
                <a:gd name="connsiteX10" fmla="*/ 1150033 w 1152206"/>
                <a:gd name="connsiteY10" fmla="*/ 0 h 1150844"/>
                <a:gd name="connsiteX11" fmla="*/ 1150033 w 1152206"/>
                <a:gd name="connsiteY11" fmla="*/ 352321 h 1150844"/>
                <a:gd name="connsiteX12" fmla="*/ 1099732 w 1152206"/>
                <a:gd name="connsiteY12" fmla="*/ 357391 h 1150844"/>
                <a:gd name="connsiteX13" fmla="*/ 898498 w 1152206"/>
                <a:gd name="connsiteY13" fmla="*/ 604298 h 1150844"/>
                <a:gd name="connsiteX14" fmla="*/ 1099732 w 1152206"/>
                <a:gd name="connsiteY14" fmla="*/ 851205 h 1150844"/>
                <a:gd name="connsiteX15" fmla="*/ 1150033 w 1152206"/>
                <a:gd name="connsiteY15" fmla="*/ 856275 h 1150844"/>
                <a:gd name="connsiteX16" fmla="*/ 1150033 w 1152206"/>
                <a:gd name="connsiteY16" fmla="*/ 1098009 h 1150844"/>
                <a:gd name="connsiteX17" fmla="*/ 957764 w 1152206"/>
                <a:gd name="connsiteY17" fmla="*/ 1098009 h 1150844"/>
                <a:gd name="connsiteX18" fmla="*/ 955307 w 1152206"/>
                <a:gd name="connsiteY18" fmla="*/ 1073632 h 1150844"/>
                <a:gd name="connsiteX19" fmla="*/ 708400 w 1152206"/>
                <a:gd name="connsiteY19" fmla="*/ 872397 h 1150844"/>
                <a:gd name="connsiteX20" fmla="*/ 461494 w 1152206"/>
                <a:gd name="connsiteY20" fmla="*/ 1073632 h 1150844"/>
                <a:gd name="connsiteX21" fmla="*/ 459036 w 1152206"/>
                <a:gd name="connsiteY21" fmla="*/ 1098009 h 1150844"/>
                <a:gd name="connsiteX22" fmla="*/ 237698 w 1152206"/>
                <a:gd name="connsiteY22" fmla="*/ 1098009 h 1150844"/>
                <a:gd name="connsiteX23" fmla="*/ 237698 w 1152206"/>
                <a:gd name="connsiteY23" fmla="*/ 854881 h 1150844"/>
                <a:gd name="connsiteX24" fmla="*/ 201234 w 1152206"/>
                <a:gd name="connsiteY24" fmla="*/ 851205 h 1150844"/>
                <a:gd name="connsiteX25" fmla="*/ 0 w 1152206"/>
                <a:gd name="connsiteY25" fmla="*/ 604298 h 1150844"/>
                <a:gd name="connsiteX26" fmla="*/ 201234 w 1152206"/>
                <a:gd name="connsiteY26" fmla="*/ 357391 h 1150844"/>
                <a:gd name="connsiteX27" fmla="*/ 237698 w 1152206"/>
                <a:gd name="connsiteY27" fmla="*/ 35371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52206" h="1150844">
                  <a:moveTo>
                    <a:pt x="1151119" y="1150843"/>
                  </a:moveTo>
                  <a:lnTo>
                    <a:pt x="1152206" y="1150843"/>
                  </a:lnTo>
                  <a:lnTo>
                    <a:pt x="1152206" y="1150844"/>
                  </a:lnTo>
                  <a:lnTo>
                    <a:pt x="1151119" y="1150844"/>
                  </a:lnTo>
                  <a:close/>
                  <a:moveTo>
                    <a:pt x="237698" y="0"/>
                  </a:moveTo>
                  <a:lnTo>
                    <a:pt x="456372" y="0"/>
                  </a:lnTo>
                  <a:lnTo>
                    <a:pt x="461493" y="50790"/>
                  </a:lnTo>
                  <a:cubicBezTo>
                    <a:pt x="484993" y="165635"/>
                    <a:pt x="586607" y="252025"/>
                    <a:pt x="708399" y="252025"/>
                  </a:cubicBezTo>
                  <a:cubicBezTo>
                    <a:pt x="830191" y="252025"/>
                    <a:pt x="931805" y="165635"/>
                    <a:pt x="955306" y="50790"/>
                  </a:cubicBezTo>
                  <a:lnTo>
                    <a:pt x="960426" y="0"/>
                  </a:lnTo>
                  <a:lnTo>
                    <a:pt x="1150033" y="0"/>
                  </a:lnTo>
                  <a:lnTo>
                    <a:pt x="1150033" y="352321"/>
                  </a:lnTo>
                  <a:lnTo>
                    <a:pt x="1099732" y="357391"/>
                  </a:lnTo>
                  <a:cubicBezTo>
                    <a:pt x="984888" y="380892"/>
                    <a:pt x="898498" y="482506"/>
                    <a:pt x="898498" y="604298"/>
                  </a:cubicBezTo>
                  <a:cubicBezTo>
                    <a:pt x="898498" y="726090"/>
                    <a:pt x="984888" y="827704"/>
                    <a:pt x="1099732" y="851205"/>
                  </a:cubicBezTo>
                  <a:lnTo>
                    <a:pt x="1150033" y="856275"/>
                  </a:lnTo>
                  <a:lnTo>
                    <a:pt x="1150033" y="1098009"/>
                  </a:lnTo>
                  <a:lnTo>
                    <a:pt x="957764" y="1098009"/>
                  </a:lnTo>
                  <a:lnTo>
                    <a:pt x="955307" y="1073632"/>
                  </a:lnTo>
                  <a:cubicBezTo>
                    <a:pt x="931806" y="958787"/>
                    <a:pt x="830192" y="872397"/>
                    <a:pt x="708400" y="872397"/>
                  </a:cubicBezTo>
                  <a:cubicBezTo>
                    <a:pt x="586608" y="872397"/>
                    <a:pt x="484994" y="958787"/>
                    <a:pt x="461494" y="1073632"/>
                  </a:cubicBezTo>
                  <a:lnTo>
                    <a:pt x="459036" y="1098009"/>
                  </a:lnTo>
                  <a:lnTo>
                    <a:pt x="237698" y="1098009"/>
                  </a:lnTo>
                  <a:lnTo>
                    <a:pt x="237698" y="854881"/>
                  </a:lnTo>
                  <a:lnTo>
                    <a:pt x="201234" y="851205"/>
                  </a:lnTo>
                  <a:cubicBezTo>
                    <a:pt x="86390" y="827704"/>
                    <a:pt x="0" y="726090"/>
                    <a:pt x="0" y="604298"/>
                  </a:cubicBezTo>
                  <a:cubicBezTo>
                    <a:pt x="0" y="482506"/>
                    <a:pt x="86390" y="380892"/>
                    <a:pt x="201234" y="357391"/>
                  </a:cubicBezTo>
                  <a:lnTo>
                    <a:pt x="237698" y="3537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BE5ECBCC-9D7F-4E57-8703-FEC73E1E5E13}"/>
                </a:ext>
              </a:extLst>
            </p:cNvPr>
            <p:cNvSpPr/>
            <p:nvPr/>
          </p:nvSpPr>
          <p:spPr>
            <a:xfrm>
              <a:off x="915595" y="898815"/>
              <a:ext cx="1173456" cy="1628479"/>
            </a:xfrm>
            <a:custGeom>
              <a:avLst/>
              <a:gdLst>
                <a:gd name="connsiteX0" fmla="*/ 463403 w 1173456"/>
                <a:gd name="connsiteY0" fmla="*/ 0 h 1628479"/>
                <a:gd name="connsiteX1" fmla="*/ 715430 w 1173456"/>
                <a:gd name="connsiteY1" fmla="*/ 252027 h 1628479"/>
                <a:gd name="connsiteX2" fmla="*/ 715430 w 1173456"/>
                <a:gd name="connsiteY2" fmla="*/ 252028 h 1628479"/>
                <a:gd name="connsiteX3" fmla="*/ 914508 w 1173456"/>
                <a:gd name="connsiteY3" fmla="*/ 252028 h 1628479"/>
                <a:gd name="connsiteX4" fmla="*/ 914508 w 1173456"/>
                <a:gd name="connsiteY4" fmla="*/ 604997 h 1628479"/>
                <a:gd name="connsiteX5" fmla="*/ 921429 w 1173456"/>
                <a:gd name="connsiteY5" fmla="*/ 604299 h 1628479"/>
                <a:gd name="connsiteX6" fmla="*/ 1173456 w 1173456"/>
                <a:gd name="connsiteY6" fmla="*/ 856326 h 1628479"/>
                <a:gd name="connsiteX7" fmla="*/ 921429 w 1173456"/>
                <a:gd name="connsiteY7" fmla="*/ 1108353 h 1628479"/>
                <a:gd name="connsiteX8" fmla="*/ 914508 w 1173456"/>
                <a:gd name="connsiteY8" fmla="*/ 1107655 h 1628479"/>
                <a:gd name="connsiteX9" fmla="*/ 914508 w 1173456"/>
                <a:gd name="connsiteY9" fmla="*/ 1402872 h 1628479"/>
                <a:gd name="connsiteX10" fmla="*/ 712767 w 1173456"/>
                <a:gd name="connsiteY10" fmla="*/ 1402872 h 1628479"/>
                <a:gd name="connsiteX11" fmla="*/ 710310 w 1173456"/>
                <a:gd name="connsiteY11" fmla="*/ 1427244 h 1628479"/>
                <a:gd name="connsiteX12" fmla="*/ 463403 w 1173456"/>
                <a:gd name="connsiteY12" fmla="*/ 1628479 h 1628479"/>
                <a:gd name="connsiteX13" fmla="*/ 216496 w 1173456"/>
                <a:gd name="connsiteY13" fmla="*/ 1427244 h 1628479"/>
                <a:gd name="connsiteX14" fmla="*/ 214039 w 1173456"/>
                <a:gd name="connsiteY14" fmla="*/ 1402872 h 1628479"/>
                <a:gd name="connsiteX15" fmla="*/ 0 w 1173456"/>
                <a:gd name="connsiteY15" fmla="*/ 1402872 h 1628479"/>
                <a:gd name="connsiteX16" fmla="*/ 0 w 1173456"/>
                <a:gd name="connsiteY16" fmla="*/ 1108260 h 1628479"/>
                <a:gd name="connsiteX17" fmla="*/ 49870 w 1173456"/>
                <a:gd name="connsiteY17" fmla="*/ 1103233 h 1628479"/>
                <a:gd name="connsiteX18" fmla="*/ 251105 w 1173456"/>
                <a:gd name="connsiteY18" fmla="*/ 856326 h 1628479"/>
                <a:gd name="connsiteX19" fmla="*/ 49870 w 1173456"/>
                <a:gd name="connsiteY19" fmla="*/ 609419 h 1628479"/>
                <a:gd name="connsiteX20" fmla="*/ 0 w 1173456"/>
                <a:gd name="connsiteY20" fmla="*/ 604392 h 1628479"/>
                <a:gd name="connsiteX21" fmla="*/ 0 w 1173456"/>
                <a:gd name="connsiteY21" fmla="*/ 252028 h 1628479"/>
                <a:gd name="connsiteX22" fmla="*/ 211376 w 1173456"/>
                <a:gd name="connsiteY22" fmla="*/ 252028 h 1628479"/>
                <a:gd name="connsiteX23" fmla="*/ 211376 w 1173456"/>
                <a:gd name="connsiteY23" fmla="*/ 252027 h 1628479"/>
                <a:gd name="connsiteX24" fmla="*/ 463403 w 1173456"/>
                <a:gd name="connsiteY24" fmla="*/ 0 h 16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456" h="1628479">
                  <a:moveTo>
                    <a:pt x="463403" y="0"/>
                  </a:moveTo>
                  <a:cubicBezTo>
                    <a:pt x="602594" y="0"/>
                    <a:pt x="715430" y="112836"/>
                    <a:pt x="715430" y="252027"/>
                  </a:cubicBezTo>
                  <a:lnTo>
                    <a:pt x="715430" y="252028"/>
                  </a:lnTo>
                  <a:lnTo>
                    <a:pt x="914508" y="252028"/>
                  </a:lnTo>
                  <a:lnTo>
                    <a:pt x="914508" y="604997"/>
                  </a:lnTo>
                  <a:lnTo>
                    <a:pt x="921429" y="604299"/>
                  </a:lnTo>
                  <a:cubicBezTo>
                    <a:pt x="1060620" y="604299"/>
                    <a:pt x="1173456" y="717135"/>
                    <a:pt x="1173456" y="856326"/>
                  </a:cubicBezTo>
                  <a:cubicBezTo>
                    <a:pt x="1173456" y="995517"/>
                    <a:pt x="1060620" y="1108353"/>
                    <a:pt x="921429" y="1108353"/>
                  </a:cubicBezTo>
                  <a:lnTo>
                    <a:pt x="914508" y="1107655"/>
                  </a:lnTo>
                  <a:lnTo>
                    <a:pt x="914508" y="1402872"/>
                  </a:lnTo>
                  <a:lnTo>
                    <a:pt x="712767" y="1402872"/>
                  </a:lnTo>
                  <a:lnTo>
                    <a:pt x="710310" y="1427244"/>
                  </a:lnTo>
                  <a:cubicBezTo>
                    <a:pt x="686809" y="1542089"/>
                    <a:pt x="585195" y="1628479"/>
                    <a:pt x="463403" y="1628479"/>
                  </a:cubicBezTo>
                  <a:cubicBezTo>
                    <a:pt x="341611" y="1628479"/>
                    <a:pt x="239997" y="1542089"/>
                    <a:pt x="216496" y="1427244"/>
                  </a:cubicBezTo>
                  <a:lnTo>
                    <a:pt x="214039" y="1402872"/>
                  </a:lnTo>
                  <a:lnTo>
                    <a:pt x="0" y="1402872"/>
                  </a:lnTo>
                  <a:lnTo>
                    <a:pt x="0" y="1108260"/>
                  </a:lnTo>
                  <a:lnTo>
                    <a:pt x="49870" y="1103233"/>
                  </a:lnTo>
                  <a:cubicBezTo>
                    <a:pt x="164715" y="1079732"/>
                    <a:pt x="251105" y="978118"/>
                    <a:pt x="251105" y="856326"/>
                  </a:cubicBezTo>
                  <a:cubicBezTo>
                    <a:pt x="251105" y="734534"/>
                    <a:pt x="164715" y="632920"/>
                    <a:pt x="49870" y="609419"/>
                  </a:cubicBezTo>
                  <a:lnTo>
                    <a:pt x="0" y="604392"/>
                  </a:lnTo>
                  <a:lnTo>
                    <a:pt x="0" y="252028"/>
                  </a:lnTo>
                  <a:lnTo>
                    <a:pt x="211376" y="252028"/>
                  </a:lnTo>
                  <a:lnTo>
                    <a:pt x="211376" y="252027"/>
                  </a:lnTo>
                  <a:cubicBezTo>
                    <a:pt x="211376" y="112836"/>
                    <a:pt x="324212" y="0"/>
                    <a:pt x="46340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BDB25036-C7C5-48DD-B8C2-8E70015D2C95}"/>
                </a:ext>
              </a:extLst>
            </p:cNvPr>
            <p:cNvSpPr/>
            <p:nvPr/>
          </p:nvSpPr>
          <p:spPr>
            <a:xfrm>
              <a:off x="6402647" y="-2"/>
              <a:ext cx="912335" cy="1402870"/>
            </a:xfrm>
            <a:custGeom>
              <a:avLst/>
              <a:gdLst>
                <a:gd name="connsiteX0" fmla="*/ 0 w 912335"/>
                <a:gd name="connsiteY0" fmla="*/ 0 h 1402870"/>
                <a:gd name="connsiteX1" fmla="*/ 912335 w 912335"/>
                <a:gd name="connsiteY1" fmla="*/ 0 h 1402870"/>
                <a:gd name="connsiteX2" fmla="*/ 912335 w 912335"/>
                <a:gd name="connsiteY2" fmla="*/ 329458 h 1402870"/>
                <a:gd name="connsiteX3" fmla="*/ 862035 w 912335"/>
                <a:gd name="connsiteY3" fmla="*/ 334528 h 1402870"/>
                <a:gd name="connsiteX4" fmla="*/ 660800 w 912335"/>
                <a:gd name="connsiteY4" fmla="*/ 581435 h 1402870"/>
                <a:gd name="connsiteX5" fmla="*/ 862035 w 912335"/>
                <a:gd name="connsiteY5" fmla="*/ 828342 h 1402870"/>
                <a:gd name="connsiteX6" fmla="*/ 912335 w 912335"/>
                <a:gd name="connsiteY6" fmla="*/ 833412 h 1402870"/>
                <a:gd name="connsiteX7" fmla="*/ 912335 w 912335"/>
                <a:gd name="connsiteY7" fmla="*/ 1150844 h 1402870"/>
                <a:gd name="connsiteX8" fmla="*/ 722729 w 912335"/>
                <a:gd name="connsiteY8" fmla="*/ 1150844 h 1402870"/>
                <a:gd name="connsiteX9" fmla="*/ 717609 w 912335"/>
                <a:gd name="connsiteY9" fmla="*/ 1201635 h 1402870"/>
                <a:gd name="connsiteX10" fmla="*/ 470702 w 912335"/>
                <a:gd name="connsiteY10" fmla="*/ 1402870 h 1402870"/>
                <a:gd name="connsiteX11" fmla="*/ 223796 w 912335"/>
                <a:gd name="connsiteY11" fmla="*/ 1201635 h 1402870"/>
                <a:gd name="connsiteX12" fmla="*/ 218675 w 912335"/>
                <a:gd name="connsiteY12" fmla="*/ 1150844 h 1402870"/>
                <a:gd name="connsiteX13" fmla="*/ 0 w 912335"/>
                <a:gd name="connsiteY13" fmla="*/ 1150844 h 1402870"/>
                <a:gd name="connsiteX14" fmla="*/ 0 w 912335"/>
                <a:gd name="connsiteY14" fmla="*/ 832016 h 1402870"/>
                <a:gd name="connsiteX15" fmla="*/ 14330 w 912335"/>
                <a:gd name="connsiteY15" fmla="*/ 833461 h 1402870"/>
                <a:gd name="connsiteX16" fmla="*/ 266357 w 912335"/>
                <a:gd name="connsiteY16" fmla="*/ 581434 h 1402870"/>
                <a:gd name="connsiteX17" fmla="*/ 14330 w 912335"/>
                <a:gd name="connsiteY17" fmla="*/ 329407 h 1402870"/>
                <a:gd name="connsiteX18" fmla="*/ 0 w 912335"/>
                <a:gd name="connsiteY18" fmla="*/ 330852 h 14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335" h="1402870">
                  <a:moveTo>
                    <a:pt x="0" y="0"/>
                  </a:moveTo>
                  <a:lnTo>
                    <a:pt x="912335" y="0"/>
                  </a:lnTo>
                  <a:lnTo>
                    <a:pt x="912335" y="329458"/>
                  </a:lnTo>
                  <a:lnTo>
                    <a:pt x="862035" y="334528"/>
                  </a:lnTo>
                  <a:cubicBezTo>
                    <a:pt x="747190" y="358029"/>
                    <a:pt x="660800" y="459643"/>
                    <a:pt x="660800" y="581435"/>
                  </a:cubicBezTo>
                  <a:cubicBezTo>
                    <a:pt x="660800" y="703227"/>
                    <a:pt x="747190" y="804841"/>
                    <a:pt x="862035" y="828342"/>
                  </a:cubicBezTo>
                  <a:lnTo>
                    <a:pt x="912335" y="833412"/>
                  </a:lnTo>
                  <a:lnTo>
                    <a:pt x="912335" y="1150844"/>
                  </a:lnTo>
                  <a:lnTo>
                    <a:pt x="722729" y="1150844"/>
                  </a:lnTo>
                  <a:lnTo>
                    <a:pt x="717609" y="1201635"/>
                  </a:lnTo>
                  <a:cubicBezTo>
                    <a:pt x="694108" y="1316480"/>
                    <a:pt x="592494" y="1402870"/>
                    <a:pt x="470702" y="1402870"/>
                  </a:cubicBezTo>
                  <a:cubicBezTo>
                    <a:pt x="348910" y="1402870"/>
                    <a:pt x="247296" y="1316480"/>
                    <a:pt x="223796" y="1201635"/>
                  </a:cubicBezTo>
                  <a:lnTo>
                    <a:pt x="218675" y="1150844"/>
                  </a:lnTo>
                  <a:lnTo>
                    <a:pt x="0" y="1150844"/>
                  </a:lnTo>
                  <a:lnTo>
                    <a:pt x="0" y="832016"/>
                  </a:lnTo>
                  <a:lnTo>
                    <a:pt x="14330" y="833461"/>
                  </a:lnTo>
                  <a:cubicBezTo>
                    <a:pt x="153521" y="833461"/>
                    <a:pt x="266357" y="720625"/>
                    <a:pt x="266357" y="581434"/>
                  </a:cubicBezTo>
                  <a:cubicBezTo>
                    <a:pt x="266357" y="442243"/>
                    <a:pt x="153521" y="329407"/>
                    <a:pt x="14330" y="329407"/>
                  </a:cubicBezTo>
                  <a:lnTo>
                    <a:pt x="0" y="3308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CDE5BCF7-D4A5-4AF8-AFE0-7F2192DF8CFD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9560D407-884B-47BA-8EA6-8A1D1C3FC5C6}"/>
                </a:ext>
              </a:extLst>
            </p:cNvPr>
            <p:cNvSpPr/>
            <p:nvPr/>
          </p:nvSpPr>
          <p:spPr>
            <a:xfrm>
              <a:off x="7063447" y="1150842"/>
              <a:ext cx="1166043" cy="1376452"/>
            </a:xfrm>
            <a:custGeom>
              <a:avLst/>
              <a:gdLst>
                <a:gd name="connsiteX0" fmla="*/ 251535 w 1166043"/>
                <a:gd name="connsiteY0" fmla="*/ 0 h 1376452"/>
                <a:gd name="connsiteX1" fmla="*/ 453224 w 1166043"/>
                <a:gd name="connsiteY1" fmla="*/ 0 h 1376452"/>
                <a:gd name="connsiteX2" fmla="*/ 705251 w 1166043"/>
                <a:gd name="connsiteY2" fmla="*/ 252027 h 1376452"/>
                <a:gd name="connsiteX3" fmla="*/ 957278 w 1166043"/>
                <a:gd name="connsiteY3" fmla="*/ 0 h 1376452"/>
                <a:gd name="connsiteX4" fmla="*/ 1166042 w 1166043"/>
                <a:gd name="connsiteY4" fmla="*/ 0 h 1376452"/>
                <a:gd name="connsiteX5" fmla="*/ 1166043 w 1166043"/>
                <a:gd name="connsiteY5" fmla="*/ 0 h 1376452"/>
                <a:gd name="connsiteX6" fmla="*/ 1166043 w 1166043"/>
                <a:gd name="connsiteY6" fmla="*/ 353035 h 1376452"/>
                <a:gd name="connsiteX7" fmla="*/ 1158475 w 1166043"/>
                <a:gd name="connsiteY7" fmla="*/ 352272 h 1376452"/>
                <a:gd name="connsiteX8" fmla="*/ 906448 w 1166043"/>
                <a:gd name="connsiteY8" fmla="*/ 604299 h 1376452"/>
                <a:gd name="connsiteX9" fmla="*/ 1158475 w 1166043"/>
                <a:gd name="connsiteY9" fmla="*/ 856326 h 1376452"/>
                <a:gd name="connsiteX10" fmla="*/ 1166043 w 1166043"/>
                <a:gd name="connsiteY10" fmla="*/ 855563 h 1376452"/>
                <a:gd name="connsiteX11" fmla="*/ 1166043 w 1166043"/>
                <a:gd name="connsiteY11" fmla="*/ 1098009 h 1376452"/>
                <a:gd name="connsiteX12" fmla="*/ 1164958 w 1166043"/>
                <a:gd name="connsiteY12" fmla="*/ 1098009 h 1376452"/>
                <a:gd name="connsiteX13" fmla="*/ 1164958 w 1166043"/>
                <a:gd name="connsiteY13" fmla="*/ 1150844 h 1376452"/>
                <a:gd name="connsiteX14" fmla="*/ 954616 w 1166043"/>
                <a:gd name="connsiteY14" fmla="*/ 1150844 h 1376452"/>
                <a:gd name="connsiteX15" fmla="*/ 952159 w 1166043"/>
                <a:gd name="connsiteY15" fmla="*/ 1175217 h 1376452"/>
                <a:gd name="connsiteX16" fmla="*/ 705252 w 1166043"/>
                <a:gd name="connsiteY16" fmla="*/ 1376452 h 1376452"/>
                <a:gd name="connsiteX17" fmla="*/ 458346 w 1166043"/>
                <a:gd name="connsiteY17" fmla="*/ 1175217 h 1376452"/>
                <a:gd name="connsiteX18" fmla="*/ 455889 w 1166043"/>
                <a:gd name="connsiteY18" fmla="*/ 1150844 h 1376452"/>
                <a:gd name="connsiteX19" fmla="*/ 251535 w 1166043"/>
                <a:gd name="connsiteY19" fmla="*/ 1150844 h 1376452"/>
                <a:gd name="connsiteX20" fmla="*/ 251535 w 1166043"/>
                <a:gd name="connsiteY20" fmla="*/ 856276 h 1376452"/>
                <a:gd name="connsiteX21" fmla="*/ 201234 w 1166043"/>
                <a:gd name="connsiteY21" fmla="*/ 851206 h 1376452"/>
                <a:gd name="connsiteX22" fmla="*/ 0 w 1166043"/>
                <a:gd name="connsiteY22" fmla="*/ 604299 h 1376452"/>
                <a:gd name="connsiteX23" fmla="*/ 201234 w 1166043"/>
                <a:gd name="connsiteY23" fmla="*/ 357392 h 1376452"/>
                <a:gd name="connsiteX24" fmla="*/ 251535 w 1166043"/>
                <a:gd name="connsiteY24" fmla="*/ 352322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6043" h="1376452">
                  <a:moveTo>
                    <a:pt x="251535" y="0"/>
                  </a:moveTo>
                  <a:lnTo>
                    <a:pt x="453224" y="0"/>
                  </a:lnTo>
                  <a:cubicBezTo>
                    <a:pt x="453224" y="139191"/>
                    <a:pt x="566060" y="252027"/>
                    <a:pt x="705251" y="252027"/>
                  </a:cubicBezTo>
                  <a:cubicBezTo>
                    <a:pt x="844442" y="252027"/>
                    <a:pt x="957278" y="139191"/>
                    <a:pt x="957278" y="0"/>
                  </a:cubicBezTo>
                  <a:lnTo>
                    <a:pt x="1166042" y="0"/>
                  </a:lnTo>
                  <a:lnTo>
                    <a:pt x="1166043" y="0"/>
                  </a:lnTo>
                  <a:lnTo>
                    <a:pt x="1166043" y="353035"/>
                  </a:lnTo>
                  <a:lnTo>
                    <a:pt x="1158475" y="352272"/>
                  </a:lnTo>
                  <a:cubicBezTo>
                    <a:pt x="1019284" y="352272"/>
                    <a:pt x="906448" y="465108"/>
                    <a:pt x="906448" y="604299"/>
                  </a:cubicBezTo>
                  <a:cubicBezTo>
                    <a:pt x="906448" y="743490"/>
                    <a:pt x="1019284" y="856326"/>
                    <a:pt x="1158475" y="856326"/>
                  </a:cubicBezTo>
                  <a:lnTo>
                    <a:pt x="1166043" y="855563"/>
                  </a:lnTo>
                  <a:lnTo>
                    <a:pt x="1166043" y="1098009"/>
                  </a:lnTo>
                  <a:lnTo>
                    <a:pt x="1164958" y="1098009"/>
                  </a:lnTo>
                  <a:lnTo>
                    <a:pt x="1164958" y="1150844"/>
                  </a:lnTo>
                  <a:lnTo>
                    <a:pt x="954616" y="1150844"/>
                  </a:lnTo>
                  <a:lnTo>
                    <a:pt x="952159" y="1175217"/>
                  </a:lnTo>
                  <a:cubicBezTo>
                    <a:pt x="928658" y="1290062"/>
                    <a:pt x="827044" y="1376452"/>
                    <a:pt x="705252" y="1376452"/>
                  </a:cubicBezTo>
                  <a:cubicBezTo>
                    <a:pt x="583460" y="1376452"/>
                    <a:pt x="481846" y="1290062"/>
                    <a:pt x="458346" y="1175217"/>
                  </a:cubicBezTo>
                  <a:lnTo>
                    <a:pt x="455889" y="1150844"/>
                  </a:lnTo>
                  <a:lnTo>
                    <a:pt x="251535" y="1150844"/>
                  </a:lnTo>
                  <a:lnTo>
                    <a:pt x="251535" y="856276"/>
                  </a:lnTo>
                  <a:lnTo>
                    <a:pt x="201234" y="851206"/>
                  </a:lnTo>
                  <a:cubicBezTo>
                    <a:pt x="86390" y="827705"/>
                    <a:pt x="0" y="726091"/>
                    <a:pt x="0" y="604299"/>
                  </a:cubicBezTo>
                  <a:cubicBezTo>
                    <a:pt x="0" y="482507"/>
                    <a:pt x="86390" y="380893"/>
                    <a:pt x="201234" y="357392"/>
                  </a:cubicBezTo>
                  <a:lnTo>
                    <a:pt x="251535" y="3523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DB152395-2D30-48E1-A8EE-602CFAF22AF6}"/>
                </a:ext>
              </a:extLst>
            </p:cNvPr>
            <p:cNvSpPr/>
            <p:nvPr/>
          </p:nvSpPr>
          <p:spPr>
            <a:xfrm>
              <a:off x="7313897" y="3146715"/>
              <a:ext cx="914508" cy="1659138"/>
            </a:xfrm>
            <a:custGeom>
              <a:avLst/>
              <a:gdLst>
                <a:gd name="connsiteX0" fmla="*/ 454802 w 914508"/>
                <a:gd name="connsiteY0" fmla="*/ 0 h 1659138"/>
                <a:gd name="connsiteX1" fmla="*/ 706829 w 914508"/>
                <a:gd name="connsiteY1" fmla="*/ 252027 h 1659138"/>
                <a:gd name="connsiteX2" fmla="*/ 706733 w 914508"/>
                <a:gd name="connsiteY2" fmla="*/ 252980 h 1659138"/>
                <a:gd name="connsiteX3" fmla="*/ 914507 w 914508"/>
                <a:gd name="connsiteY3" fmla="*/ 252980 h 1659138"/>
                <a:gd name="connsiteX4" fmla="*/ 914507 w 914508"/>
                <a:gd name="connsiteY4" fmla="*/ 605607 h 1659138"/>
                <a:gd name="connsiteX5" fmla="*/ 908024 w 914508"/>
                <a:gd name="connsiteY5" fmla="*/ 604298 h 1659138"/>
                <a:gd name="connsiteX6" fmla="*/ 655997 w 914508"/>
                <a:gd name="connsiteY6" fmla="*/ 856325 h 1659138"/>
                <a:gd name="connsiteX7" fmla="*/ 908024 w 914508"/>
                <a:gd name="connsiteY7" fmla="*/ 1108352 h 1659138"/>
                <a:gd name="connsiteX8" fmla="*/ 914507 w 914508"/>
                <a:gd name="connsiteY8" fmla="*/ 1107043 h 1659138"/>
                <a:gd name="connsiteX9" fmla="*/ 914507 w 914508"/>
                <a:gd name="connsiteY9" fmla="*/ 1403823 h 1659138"/>
                <a:gd name="connsiteX10" fmla="*/ 914508 w 914508"/>
                <a:gd name="connsiteY10" fmla="*/ 1403823 h 1659138"/>
                <a:gd name="connsiteX11" fmla="*/ 914508 w 914508"/>
                <a:gd name="connsiteY11" fmla="*/ 1403824 h 1659138"/>
                <a:gd name="connsiteX12" fmla="*/ 689492 w 914508"/>
                <a:gd name="connsiteY12" fmla="*/ 1403824 h 1659138"/>
                <a:gd name="connsiteX13" fmla="*/ 689823 w 914508"/>
                <a:gd name="connsiteY13" fmla="*/ 1407111 h 1659138"/>
                <a:gd name="connsiteX14" fmla="*/ 437796 w 914508"/>
                <a:gd name="connsiteY14" fmla="*/ 1659138 h 1659138"/>
                <a:gd name="connsiteX15" fmla="*/ 185769 w 914508"/>
                <a:gd name="connsiteY15" fmla="*/ 1407111 h 1659138"/>
                <a:gd name="connsiteX16" fmla="*/ 186101 w 914508"/>
                <a:gd name="connsiteY16" fmla="*/ 1403824 h 1659138"/>
                <a:gd name="connsiteX17" fmla="*/ 2171 w 914508"/>
                <a:gd name="connsiteY17" fmla="*/ 1403824 h 1659138"/>
                <a:gd name="connsiteX18" fmla="*/ 2171 w 914508"/>
                <a:gd name="connsiteY18" fmla="*/ 1108293 h 1659138"/>
                <a:gd name="connsiteX19" fmla="*/ 52370 w 914508"/>
                <a:gd name="connsiteY19" fmla="*/ 1103233 h 1659138"/>
                <a:gd name="connsiteX20" fmla="*/ 253604 w 914508"/>
                <a:gd name="connsiteY20" fmla="*/ 856326 h 1659138"/>
                <a:gd name="connsiteX21" fmla="*/ 52370 w 914508"/>
                <a:gd name="connsiteY21" fmla="*/ 609419 h 1659138"/>
                <a:gd name="connsiteX22" fmla="*/ 2171 w 914508"/>
                <a:gd name="connsiteY22" fmla="*/ 604359 h 1659138"/>
                <a:gd name="connsiteX23" fmla="*/ 2171 w 914508"/>
                <a:gd name="connsiteY23" fmla="*/ 252981 h 1659138"/>
                <a:gd name="connsiteX24" fmla="*/ 0 w 914508"/>
                <a:gd name="connsiteY24" fmla="*/ 252981 h 1659138"/>
                <a:gd name="connsiteX25" fmla="*/ 0 w 914508"/>
                <a:gd name="connsiteY25" fmla="*/ 252980 h 1659138"/>
                <a:gd name="connsiteX26" fmla="*/ 202871 w 914508"/>
                <a:gd name="connsiteY26" fmla="*/ 252980 h 1659138"/>
                <a:gd name="connsiteX27" fmla="*/ 202775 w 914508"/>
                <a:gd name="connsiteY27" fmla="*/ 252027 h 1659138"/>
                <a:gd name="connsiteX28" fmla="*/ 454802 w 914508"/>
                <a:gd name="connsiteY28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508" h="1659138">
                  <a:moveTo>
                    <a:pt x="454802" y="0"/>
                  </a:moveTo>
                  <a:cubicBezTo>
                    <a:pt x="593993" y="0"/>
                    <a:pt x="706829" y="112836"/>
                    <a:pt x="706829" y="252027"/>
                  </a:cubicBezTo>
                  <a:lnTo>
                    <a:pt x="706733" y="252980"/>
                  </a:lnTo>
                  <a:lnTo>
                    <a:pt x="914507" y="252980"/>
                  </a:lnTo>
                  <a:lnTo>
                    <a:pt x="914507" y="605607"/>
                  </a:lnTo>
                  <a:lnTo>
                    <a:pt x="908024" y="604298"/>
                  </a:lnTo>
                  <a:cubicBezTo>
                    <a:pt x="768833" y="604298"/>
                    <a:pt x="655997" y="717134"/>
                    <a:pt x="655997" y="856325"/>
                  </a:cubicBezTo>
                  <a:cubicBezTo>
                    <a:pt x="655997" y="995516"/>
                    <a:pt x="768833" y="1108352"/>
                    <a:pt x="908024" y="1108352"/>
                  </a:cubicBezTo>
                  <a:lnTo>
                    <a:pt x="914507" y="1107043"/>
                  </a:lnTo>
                  <a:lnTo>
                    <a:pt x="914507" y="1403823"/>
                  </a:lnTo>
                  <a:lnTo>
                    <a:pt x="914508" y="1403823"/>
                  </a:lnTo>
                  <a:lnTo>
                    <a:pt x="914508" y="1403824"/>
                  </a:lnTo>
                  <a:lnTo>
                    <a:pt x="689492" y="1403824"/>
                  </a:lnTo>
                  <a:lnTo>
                    <a:pt x="689823" y="1407111"/>
                  </a:lnTo>
                  <a:cubicBezTo>
                    <a:pt x="689823" y="1546302"/>
                    <a:pt x="576987" y="1659138"/>
                    <a:pt x="437796" y="1659138"/>
                  </a:cubicBezTo>
                  <a:cubicBezTo>
                    <a:pt x="298605" y="1659138"/>
                    <a:pt x="185769" y="1546302"/>
                    <a:pt x="185769" y="1407111"/>
                  </a:cubicBezTo>
                  <a:lnTo>
                    <a:pt x="186101" y="1403824"/>
                  </a:lnTo>
                  <a:lnTo>
                    <a:pt x="2171" y="1403824"/>
                  </a:lnTo>
                  <a:lnTo>
                    <a:pt x="2171" y="1108293"/>
                  </a:lnTo>
                  <a:lnTo>
                    <a:pt x="52370" y="1103233"/>
                  </a:lnTo>
                  <a:cubicBezTo>
                    <a:pt x="167214" y="1079732"/>
                    <a:pt x="253604" y="978118"/>
                    <a:pt x="253604" y="856326"/>
                  </a:cubicBezTo>
                  <a:cubicBezTo>
                    <a:pt x="253604" y="734534"/>
                    <a:pt x="167214" y="632920"/>
                    <a:pt x="52370" y="609419"/>
                  </a:cubicBezTo>
                  <a:lnTo>
                    <a:pt x="2171" y="604359"/>
                  </a:lnTo>
                  <a:lnTo>
                    <a:pt x="2171" y="252981"/>
                  </a:lnTo>
                  <a:lnTo>
                    <a:pt x="0" y="252981"/>
                  </a:lnTo>
                  <a:lnTo>
                    <a:pt x="0" y="252980"/>
                  </a:lnTo>
                  <a:lnTo>
                    <a:pt x="202871" y="252980"/>
                  </a:lnTo>
                  <a:lnTo>
                    <a:pt x="202775" y="252027"/>
                  </a:lnTo>
                  <a:cubicBezTo>
                    <a:pt x="202775" y="112836"/>
                    <a:pt x="315611" y="0"/>
                    <a:pt x="45480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49FC6F3A-33B5-4722-9C49-AEA51AF77A13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4BEC5BD2-1857-4566-B8DC-F117C2045B0A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94D6720B-D7D7-47E6-8122-8D1F1AFBF557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CDA9CE98-F91D-4B60-B8CD-375A7A645C51}"/>
                </a:ext>
              </a:extLst>
            </p:cNvPr>
            <p:cNvSpPr/>
            <p:nvPr/>
          </p:nvSpPr>
          <p:spPr>
            <a:xfrm>
              <a:off x="7063444" y="-4597"/>
              <a:ext cx="1166043" cy="1402871"/>
            </a:xfrm>
            <a:custGeom>
              <a:avLst/>
              <a:gdLst>
                <a:gd name="connsiteX0" fmla="*/ 251535 w 1410502"/>
                <a:gd name="connsiteY0" fmla="*/ 0 h 1402871"/>
                <a:gd name="connsiteX1" fmla="*/ 1166043 w 1410502"/>
                <a:gd name="connsiteY1" fmla="*/ 0 h 1402871"/>
                <a:gd name="connsiteX2" fmla="*/ 1166043 w 1410502"/>
                <a:gd name="connsiteY2" fmla="*/ 330171 h 1402871"/>
                <a:gd name="connsiteX3" fmla="*/ 1209268 w 1410502"/>
                <a:gd name="connsiteY3" fmla="*/ 334528 h 1402871"/>
                <a:gd name="connsiteX4" fmla="*/ 1410502 w 1410502"/>
                <a:gd name="connsiteY4" fmla="*/ 581435 h 1402871"/>
                <a:gd name="connsiteX5" fmla="*/ 1209268 w 1410502"/>
                <a:gd name="connsiteY5" fmla="*/ 828342 h 1402871"/>
                <a:gd name="connsiteX6" fmla="*/ 1166043 w 1410502"/>
                <a:gd name="connsiteY6" fmla="*/ 832699 h 1402871"/>
                <a:gd name="connsiteX7" fmla="*/ 1166043 w 1410502"/>
                <a:gd name="connsiteY7" fmla="*/ 1150844 h 1402871"/>
                <a:gd name="connsiteX8" fmla="*/ 957279 w 1410502"/>
                <a:gd name="connsiteY8" fmla="*/ 1150844 h 1402871"/>
                <a:gd name="connsiteX9" fmla="*/ 705252 w 1410502"/>
                <a:gd name="connsiteY9" fmla="*/ 1402871 h 1402871"/>
                <a:gd name="connsiteX10" fmla="*/ 453225 w 1410502"/>
                <a:gd name="connsiteY10" fmla="*/ 1150844 h 1402871"/>
                <a:gd name="connsiteX11" fmla="*/ 251535 w 1410502"/>
                <a:gd name="connsiteY11" fmla="*/ 1150844 h 1402871"/>
                <a:gd name="connsiteX12" fmla="*/ 251535 w 1410502"/>
                <a:gd name="connsiteY12" fmla="*/ 833412 h 1402871"/>
                <a:gd name="connsiteX13" fmla="*/ 201235 w 1410502"/>
                <a:gd name="connsiteY13" fmla="*/ 828342 h 1402871"/>
                <a:gd name="connsiteX14" fmla="*/ 0 w 1410502"/>
                <a:gd name="connsiteY14" fmla="*/ 581435 h 1402871"/>
                <a:gd name="connsiteX15" fmla="*/ 201235 w 1410502"/>
                <a:gd name="connsiteY15" fmla="*/ 334528 h 1402871"/>
                <a:gd name="connsiteX16" fmla="*/ 251535 w 1410502"/>
                <a:gd name="connsiteY16" fmla="*/ 329458 h 1402871"/>
                <a:gd name="connsiteX0" fmla="*/ 251535 w 1214671"/>
                <a:gd name="connsiteY0" fmla="*/ 0 h 1402871"/>
                <a:gd name="connsiteX1" fmla="*/ 1166043 w 1214671"/>
                <a:gd name="connsiteY1" fmla="*/ 0 h 1402871"/>
                <a:gd name="connsiteX2" fmla="*/ 1166043 w 1214671"/>
                <a:gd name="connsiteY2" fmla="*/ 330171 h 1402871"/>
                <a:gd name="connsiteX3" fmla="*/ 1209268 w 1214671"/>
                <a:gd name="connsiteY3" fmla="*/ 334528 h 1402871"/>
                <a:gd name="connsiteX4" fmla="*/ 1209268 w 1214671"/>
                <a:gd name="connsiteY4" fmla="*/ 828342 h 1402871"/>
                <a:gd name="connsiteX5" fmla="*/ 1166043 w 1214671"/>
                <a:gd name="connsiteY5" fmla="*/ 832699 h 1402871"/>
                <a:gd name="connsiteX6" fmla="*/ 1166043 w 1214671"/>
                <a:gd name="connsiteY6" fmla="*/ 1150844 h 1402871"/>
                <a:gd name="connsiteX7" fmla="*/ 957279 w 1214671"/>
                <a:gd name="connsiteY7" fmla="*/ 1150844 h 1402871"/>
                <a:gd name="connsiteX8" fmla="*/ 705252 w 1214671"/>
                <a:gd name="connsiteY8" fmla="*/ 1402871 h 1402871"/>
                <a:gd name="connsiteX9" fmla="*/ 453225 w 1214671"/>
                <a:gd name="connsiteY9" fmla="*/ 1150844 h 1402871"/>
                <a:gd name="connsiteX10" fmla="*/ 251535 w 1214671"/>
                <a:gd name="connsiteY10" fmla="*/ 1150844 h 1402871"/>
                <a:gd name="connsiteX11" fmla="*/ 251535 w 1214671"/>
                <a:gd name="connsiteY11" fmla="*/ 833412 h 1402871"/>
                <a:gd name="connsiteX12" fmla="*/ 201235 w 1214671"/>
                <a:gd name="connsiteY12" fmla="*/ 828342 h 1402871"/>
                <a:gd name="connsiteX13" fmla="*/ 0 w 1214671"/>
                <a:gd name="connsiteY13" fmla="*/ 581435 h 1402871"/>
                <a:gd name="connsiteX14" fmla="*/ 201235 w 1214671"/>
                <a:gd name="connsiteY14" fmla="*/ 334528 h 1402871"/>
                <a:gd name="connsiteX15" fmla="*/ 251535 w 1214671"/>
                <a:gd name="connsiteY15" fmla="*/ 329458 h 1402871"/>
                <a:gd name="connsiteX16" fmla="*/ 251535 w 1214671"/>
                <a:gd name="connsiteY16" fmla="*/ 0 h 1402871"/>
                <a:gd name="connsiteX0" fmla="*/ 251535 w 1209268"/>
                <a:gd name="connsiteY0" fmla="*/ 0 h 1402871"/>
                <a:gd name="connsiteX1" fmla="*/ 1166043 w 1209268"/>
                <a:gd name="connsiteY1" fmla="*/ 0 h 1402871"/>
                <a:gd name="connsiteX2" fmla="*/ 1166043 w 1209268"/>
                <a:gd name="connsiteY2" fmla="*/ 330171 h 1402871"/>
                <a:gd name="connsiteX3" fmla="*/ 1209268 w 1209268"/>
                <a:gd name="connsiteY3" fmla="*/ 334528 h 1402871"/>
                <a:gd name="connsiteX4" fmla="*/ 1166043 w 1209268"/>
                <a:gd name="connsiteY4" fmla="*/ 832699 h 1402871"/>
                <a:gd name="connsiteX5" fmla="*/ 1166043 w 1209268"/>
                <a:gd name="connsiteY5" fmla="*/ 1150844 h 1402871"/>
                <a:gd name="connsiteX6" fmla="*/ 957279 w 1209268"/>
                <a:gd name="connsiteY6" fmla="*/ 1150844 h 1402871"/>
                <a:gd name="connsiteX7" fmla="*/ 705252 w 1209268"/>
                <a:gd name="connsiteY7" fmla="*/ 1402871 h 1402871"/>
                <a:gd name="connsiteX8" fmla="*/ 453225 w 1209268"/>
                <a:gd name="connsiteY8" fmla="*/ 1150844 h 1402871"/>
                <a:gd name="connsiteX9" fmla="*/ 251535 w 1209268"/>
                <a:gd name="connsiteY9" fmla="*/ 1150844 h 1402871"/>
                <a:gd name="connsiteX10" fmla="*/ 251535 w 1209268"/>
                <a:gd name="connsiteY10" fmla="*/ 833412 h 1402871"/>
                <a:gd name="connsiteX11" fmla="*/ 201235 w 1209268"/>
                <a:gd name="connsiteY11" fmla="*/ 828342 h 1402871"/>
                <a:gd name="connsiteX12" fmla="*/ 0 w 1209268"/>
                <a:gd name="connsiteY12" fmla="*/ 581435 h 1402871"/>
                <a:gd name="connsiteX13" fmla="*/ 201235 w 1209268"/>
                <a:gd name="connsiteY13" fmla="*/ 334528 h 1402871"/>
                <a:gd name="connsiteX14" fmla="*/ 251535 w 1209268"/>
                <a:gd name="connsiteY14" fmla="*/ 329458 h 1402871"/>
                <a:gd name="connsiteX15" fmla="*/ 251535 w 1209268"/>
                <a:gd name="connsiteY15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330171 h 1402871"/>
                <a:gd name="connsiteX3" fmla="*/ 1166043 w 1166043"/>
                <a:gd name="connsiteY3" fmla="*/ 832699 h 1402871"/>
                <a:gd name="connsiteX4" fmla="*/ 1166043 w 1166043"/>
                <a:gd name="connsiteY4" fmla="*/ 1150844 h 1402871"/>
                <a:gd name="connsiteX5" fmla="*/ 957279 w 1166043"/>
                <a:gd name="connsiteY5" fmla="*/ 1150844 h 1402871"/>
                <a:gd name="connsiteX6" fmla="*/ 705252 w 1166043"/>
                <a:gd name="connsiteY6" fmla="*/ 1402871 h 1402871"/>
                <a:gd name="connsiteX7" fmla="*/ 453225 w 1166043"/>
                <a:gd name="connsiteY7" fmla="*/ 1150844 h 1402871"/>
                <a:gd name="connsiteX8" fmla="*/ 251535 w 1166043"/>
                <a:gd name="connsiteY8" fmla="*/ 1150844 h 1402871"/>
                <a:gd name="connsiteX9" fmla="*/ 251535 w 1166043"/>
                <a:gd name="connsiteY9" fmla="*/ 833412 h 1402871"/>
                <a:gd name="connsiteX10" fmla="*/ 201235 w 1166043"/>
                <a:gd name="connsiteY10" fmla="*/ 828342 h 1402871"/>
                <a:gd name="connsiteX11" fmla="*/ 0 w 1166043"/>
                <a:gd name="connsiteY11" fmla="*/ 581435 h 1402871"/>
                <a:gd name="connsiteX12" fmla="*/ 201235 w 1166043"/>
                <a:gd name="connsiteY12" fmla="*/ 334528 h 1402871"/>
                <a:gd name="connsiteX13" fmla="*/ 251535 w 1166043"/>
                <a:gd name="connsiteY13" fmla="*/ 329458 h 1402871"/>
                <a:gd name="connsiteX14" fmla="*/ 251535 w 1166043"/>
                <a:gd name="connsiteY14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832699 h 1402871"/>
                <a:gd name="connsiteX3" fmla="*/ 1166043 w 1166043"/>
                <a:gd name="connsiteY3" fmla="*/ 1150844 h 1402871"/>
                <a:gd name="connsiteX4" fmla="*/ 957279 w 1166043"/>
                <a:gd name="connsiteY4" fmla="*/ 1150844 h 1402871"/>
                <a:gd name="connsiteX5" fmla="*/ 705252 w 1166043"/>
                <a:gd name="connsiteY5" fmla="*/ 1402871 h 1402871"/>
                <a:gd name="connsiteX6" fmla="*/ 453225 w 1166043"/>
                <a:gd name="connsiteY6" fmla="*/ 1150844 h 1402871"/>
                <a:gd name="connsiteX7" fmla="*/ 251535 w 1166043"/>
                <a:gd name="connsiteY7" fmla="*/ 1150844 h 1402871"/>
                <a:gd name="connsiteX8" fmla="*/ 251535 w 1166043"/>
                <a:gd name="connsiteY8" fmla="*/ 833412 h 1402871"/>
                <a:gd name="connsiteX9" fmla="*/ 201235 w 1166043"/>
                <a:gd name="connsiteY9" fmla="*/ 828342 h 1402871"/>
                <a:gd name="connsiteX10" fmla="*/ 0 w 1166043"/>
                <a:gd name="connsiteY10" fmla="*/ 581435 h 1402871"/>
                <a:gd name="connsiteX11" fmla="*/ 201235 w 1166043"/>
                <a:gd name="connsiteY11" fmla="*/ 334528 h 1402871"/>
                <a:gd name="connsiteX12" fmla="*/ 251535 w 1166043"/>
                <a:gd name="connsiteY12" fmla="*/ 329458 h 1402871"/>
                <a:gd name="connsiteX13" fmla="*/ 251535 w 1166043"/>
                <a:gd name="connsiteY13" fmla="*/ 0 h 1402871"/>
                <a:gd name="connsiteX0" fmla="*/ 251535 w 1166043"/>
                <a:gd name="connsiteY0" fmla="*/ 0 h 1402871"/>
                <a:gd name="connsiteX1" fmla="*/ 1166043 w 1166043"/>
                <a:gd name="connsiteY1" fmla="*/ 0 h 1402871"/>
                <a:gd name="connsiteX2" fmla="*/ 1166043 w 1166043"/>
                <a:gd name="connsiteY2" fmla="*/ 1150844 h 1402871"/>
                <a:gd name="connsiteX3" fmla="*/ 957279 w 1166043"/>
                <a:gd name="connsiteY3" fmla="*/ 1150844 h 1402871"/>
                <a:gd name="connsiteX4" fmla="*/ 705252 w 1166043"/>
                <a:gd name="connsiteY4" fmla="*/ 1402871 h 1402871"/>
                <a:gd name="connsiteX5" fmla="*/ 453225 w 1166043"/>
                <a:gd name="connsiteY5" fmla="*/ 1150844 h 1402871"/>
                <a:gd name="connsiteX6" fmla="*/ 251535 w 1166043"/>
                <a:gd name="connsiteY6" fmla="*/ 1150844 h 1402871"/>
                <a:gd name="connsiteX7" fmla="*/ 251535 w 1166043"/>
                <a:gd name="connsiteY7" fmla="*/ 833412 h 1402871"/>
                <a:gd name="connsiteX8" fmla="*/ 201235 w 1166043"/>
                <a:gd name="connsiteY8" fmla="*/ 828342 h 1402871"/>
                <a:gd name="connsiteX9" fmla="*/ 0 w 1166043"/>
                <a:gd name="connsiteY9" fmla="*/ 581435 h 1402871"/>
                <a:gd name="connsiteX10" fmla="*/ 201235 w 1166043"/>
                <a:gd name="connsiteY10" fmla="*/ 334528 h 1402871"/>
                <a:gd name="connsiteX11" fmla="*/ 251535 w 1166043"/>
                <a:gd name="connsiteY11" fmla="*/ 329458 h 1402871"/>
                <a:gd name="connsiteX12" fmla="*/ 251535 w 1166043"/>
                <a:gd name="connsiteY12" fmla="*/ 0 h 14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043" h="1402871">
                  <a:moveTo>
                    <a:pt x="251535" y="0"/>
                  </a:moveTo>
                  <a:lnTo>
                    <a:pt x="1166043" y="0"/>
                  </a:lnTo>
                  <a:lnTo>
                    <a:pt x="1166043" y="1150844"/>
                  </a:lnTo>
                  <a:lnTo>
                    <a:pt x="957279" y="1150844"/>
                  </a:lnTo>
                  <a:cubicBezTo>
                    <a:pt x="957279" y="1290035"/>
                    <a:pt x="844443" y="1402871"/>
                    <a:pt x="705252" y="1402871"/>
                  </a:cubicBezTo>
                  <a:cubicBezTo>
                    <a:pt x="566061" y="1402871"/>
                    <a:pt x="453225" y="1290035"/>
                    <a:pt x="453225" y="1150844"/>
                  </a:cubicBezTo>
                  <a:lnTo>
                    <a:pt x="251535" y="1150844"/>
                  </a:lnTo>
                  <a:lnTo>
                    <a:pt x="251535" y="833412"/>
                  </a:lnTo>
                  <a:lnTo>
                    <a:pt x="201235" y="828342"/>
                  </a:lnTo>
                  <a:cubicBezTo>
                    <a:pt x="86390" y="804841"/>
                    <a:pt x="0" y="703227"/>
                    <a:pt x="0" y="581435"/>
                  </a:cubicBezTo>
                  <a:cubicBezTo>
                    <a:pt x="0" y="459643"/>
                    <a:pt x="86390" y="358029"/>
                    <a:pt x="201235" y="334528"/>
                  </a:cubicBezTo>
                  <a:lnTo>
                    <a:pt x="251535" y="329458"/>
                  </a:lnTo>
                  <a:lnTo>
                    <a:pt x="2515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4C6FC979-EFBF-40A4-A10C-6A7D2E0CFB84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B01BAC43-525D-4618-BA84-1DB1C746FD1C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1058BFDA-0B05-4037-BA6E-22FD59D8E11E}"/>
                </a:ext>
              </a:extLst>
            </p:cNvPr>
            <p:cNvSpPr/>
            <p:nvPr/>
          </p:nvSpPr>
          <p:spPr>
            <a:xfrm>
              <a:off x="7063446" y="2301686"/>
              <a:ext cx="1410502" cy="1098008"/>
            </a:xfrm>
            <a:custGeom>
              <a:avLst/>
              <a:gdLst>
                <a:gd name="connsiteX0" fmla="*/ 250450 w 1410502"/>
                <a:gd name="connsiteY0" fmla="*/ 0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78847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26011 h 1098008"/>
                <a:gd name="connsiteX1" fmla="*/ 251536 w 1410502"/>
                <a:gd name="connsiteY1" fmla="*/ 0 h 1098008"/>
                <a:gd name="connsiteX2" fmla="*/ 455890 w 1410502"/>
                <a:gd name="connsiteY2" fmla="*/ 0 h 1098008"/>
                <a:gd name="connsiteX3" fmla="*/ 458347 w 1410502"/>
                <a:gd name="connsiteY3" fmla="*/ 24373 h 1098008"/>
                <a:gd name="connsiteX4" fmla="*/ 705253 w 1410502"/>
                <a:gd name="connsiteY4" fmla="*/ 225608 h 1098008"/>
                <a:gd name="connsiteX5" fmla="*/ 952160 w 1410502"/>
                <a:gd name="connsiteY5" fmla="*/ 24373 h 1098008"/>
                <a:gd name="connsiteX6" fmla="*/ 954617 w 1410502"/>
                <a:gd name="connsiteY6" fmla="*/ 0 h 1098008"/>
                <a:gd name="connsiteX7" fmla="*/ 1164958 w 1410502"/>
                <a:gd name="connsiteY7" fmla="*/ 0 h 1098008"/>
                <a:gd name="connsiteX8" fmla="*/ 1164958 w 1410502"/>
                <a:gd name="connsiteY8" fmla="*/ 326506 h 1098008"/>
                <a:gd name="connsiteX9" fmla="*/ 1209268 w 1410502"/>
                <a:gd name="connsiteY9" fmla="*/ 330972 h 1098008"/>
                <a:gd name="connsiteX10" fmla="*/ 1410502 w 1410502"/>
                <a:gd name="connsiteY10" fmla="*/ 577879 h 1098008"/>
                <a:gd name="connsiteX11" fmla="*/ 1209268 w 1410502"/>
                <a:gd name="connsiteY11" fmla="*/ 824786 h 1098008"/>
                <a:gd name="connsiteX12" fmla="*/ 1164958 w 1410502"/>
                <a:gd name="connsiteY12" fmla="*/ 829253 h 1098008"/>
                <a:gd name="connsiteX13" fmla="*/ 1164958 w 1410502"/>
                <a:gd name="connsiteY13" fmla="*/ 1098008 h 1098008"/>
                <a:gd name="connsiteX14" fmla="*/ 957184 w 1410502"/>
                <a:gd name="connsiteY14" fmla="*/ 1098008 h 1098008"/>
                <a:gd name="connsiteX15" fmla="*/ 957280 w 1410502"/>
                <a:gd name="connsiteY15" fmla="*/ 1097056 h 1098008"/>
                <a:gd name="connsiteX16" fmla="*/ 705253 w 1410502"/>
                <a:gd name="connsiteY16" fmla="*/ 845029 h 1098008"/>
                <a:gd name="connsiteX17" fmla="*/ 453226 w 1410502"/>
                <a:gd name="connsiteY17" fmla="*/ 1097056 h 1098008"/>
                <a:gd name="connsiteX18" fmla="*/ 453322 w 1410502"/>
                <a:gd name="connsiteY18" fmla="*/ 1098008 h 1098008"/>
                <a:gd name="connsiteX19" fmla="*/ 250450 w 1410502"/>
                <a:gd name="connsiteY19" fmla="*/ 1098008 h 1098008"/>
                <a:gd name="connsiteX20" fmla="*/ 250450 w 1410502"/>
                <a:gd name="connsiteY20" fmla="*/ 829747 h 1098008"/>
                <a:gd name="connsiteX21" fmla="*/ 201235 w 1410502"/>
                <a:gd name="connsiteY21" fmla="*/ 824786 h 1098008"/>
                <a:gd name="connsiteX22" fmla="*/ 0 w 1410502"/>
                <a:gd name="connsiteY22" fmla="*/ 577879 h 1098008"/>
                <a:gd name="connsiteX23" fmla="*/ 201235 w 1410502"/>
                <a:gd name="connsiteY23" fmla="*/ 330972 h 1098008"/>
                <a:gd name="connsiteX24" fmla="*/ 250450 w 1410502"/>
                <a:gd name="connsiteY24" fmla="*/ 326011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2" h="1098008">
                  <a:moveTo>
                    <a:pt x="250450" y="326011"/>
                  </a:moveTo>
                  <a:lnTo>
                    <a:pt x="251536" y="0"/>
                  </a:lnTo>
                  <a:lnTo>
                    <a:pt x="455890" y="0"/>
                  </a:lnTo>
                  <a:lnTo>
                    <a:pt x="458347" y="24373"/>
                  </a:lnTo>
                  <a:cubicBezTo>
                    <a:pt x="481847" y="139218"/>
                    <a:pt x="583461" y="225608"/>
                    <a:pt x="705253" y="225608"/>
                  </a:cubicBezTo>
                  <a:cubicBezTo>
                    <a:pt x="827045" y="225608"/>
                    <a:pt x="928659" y="139218"/>
                    <a:pt x="952160" y="24373"/>
                  </a:cubicBezTo>
                  <a:lnTo>
                    <a:pt x="954617" y="0"/>
                  </a:lnTo>
                  <a:lnTo>
                    <a:pt x="1164958" y="0"/>
                  </a:lnTo>
                  <a:lnTo>
                    <a:pt x="1164958" y="326506"/>
                  </a:lnTo>
                  <a:lnTo>
                    <a:pt x="1209268" y="330972"/>
                  </a:lnTo>
                  <a:cubicBezTo>
                    <a:pt x="1324112" y="354473"/>
                    <a:pt x="1410502" y="456087"/>
                    <a:pt x="1410502" y="577879"/>
                  </a:cubicBezTo>
                  <a:cubicBezTo>
                    <a:pt x="1410502" y="699671"/>
                    <a:pt x="1324112" y="801285"/>
                    <a:pt x="1209268" y="824786"/>
                  </a:cubicBezTo>
                  <a:lnTo>
                    <a:pt x="1164958" y="829253"/>
                  </a:lnTo>
                  <a:lnTo>
                    <a:pt x="1164958" y="1098008"/>
                  </a:lnTo>
                  <a:lnTo>
                    <a:pt x="957184" y="1098008"/>
                  </a:lnTo>
                  <a:cubicBezTo>
                    <a:pt x="957216" y="1097691"/>
                    <a:pt x="957248" y="1097373"/>
                    <a:pt x="957280" y="1097056"/>
                  </a:cubicBezTo>
                  <a:cubicBezTo>
                    <a:pt x="957280" y="957865"/>
                    <a:pt x="844444" y="845029"/>
                    <a:pt x="705253" y="845029"/>
                  </a:cubicBezTo>
                  <a:cubicBezTo>
                    <a:pt x="566062" y="845029"/>
                    <a:pt x="453226" y="957865"/>
                    <a:pt x="453226" y="1097056"/>
                  </a:cubicBezTo>
                  <a:cubicBezTo>
                    <a:pt x="453258" y="1097373"/>
                    <a:pt x="453290" y="1097691"/>
                    <a:pt x="453322" y="1098008"/>
                  </a:cubicBezTo>
                  <a:lnTo>
                    <a:pt x="250450" y="1098008"/>
                  </a:lnTo>
                  <a:lnTo>
                    <a:pt x="250450" y="829747"/>
                  </a:lnTo>
                  <a:lnTo>
                    <a:pt x="201235" y="824786"/>
                  </a:lnTo>
                  <a:cubicBezTo>
                    <a:pt x="86390" y="801285"/>
                    <a:pt x="0" y="699671"/>
                    <a:pt x="0" y="577879"/>
                  </a:cubicBezTo>
                  <a:cubicBezTo>
                    <a:pt x="0" y="456087"/>
                    <a:pt x="86390" y="354473"/>
                    <a:pt x="201235" y="330972"/>
                  </a:cubicBezTo>
                  <a:lnTo>
                    <a:pt x="250450" y="32601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D1C21292-38F5-4B86-B815-1D7DE7FA2C5A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195DF11D-02C4-492F-93CF-00E4E4E2A1EE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144" name="Freihandform: Form 143">
            <a:extLst>
              <a:ext uri="{FF2B5EF4-FFF2-40B4-BE49-F238E27FC236}">
                <a16:creationId xmlns:a16="http://schemas.microsoft.com/office/drawing/2014/main" id="{3A345056-E190-45E3-A6BB-90C65BC53935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DCFA68E8-A980-4438-B68C-EBE376B6EEA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E280EAE7-987C-4E6C-8C66-79BAE954AB1B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13BFEDA3-FF9B-4BAA-BEF7-9684284BB236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2FE2523F-C892-4566-8BE6-51E6C5ED9E0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96776052-8D04-4846-8523-0C532058ECC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578282EC-5E7F-4030-B15E-BFE64D704B9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id="{5E7A5A91-279D-4FF8-9BF8-BF4A7843443C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id="{F306E1BF-B703-4292-9FE6-D924D38A101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D2FF6D73-BEF1-447D-AB58-82F8BCD53E82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154" name="Rechteck 153">
            <a:extLst>
              <a:ext uri="{FF2B5EF4-FFF2-40B4-BE49-F238E27FC236}">
                <a16:creationId xmlns:a16="http://schemas.microsoft.com/office/drawing/2014/main" id="{EF60B233-9517-482A-B952-BE2BE80786E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id="{2636D08C-AB7C-4690-AEAB-94F1B74A425E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56" name="Rechteck 155">
            <a:extLst>
              <a:ext uri="{FF2B5EF4-FFF2-40B4-BE49-F238E27FC236}">
                <a16:creationId xmlns:a16="http://schemas.microsoft.com/office/drawing/2014/main" id="{DF4B5D69-6A65-432F-BD13-7A745F7A145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39FD1835-A21C-43D8-94C5-005059CD5C4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id="{F118ACEE-E2E2-4324-A6B1-B36EEA83A03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59" name="Rechteck 158">
            <a:extLst>
              <a:ext uri="{FF2B5EF4-FFF2-40B4-BE49-F238E27FC236}">
                <a16:creationId xmlns:a16="http://schemas.microsoft.com/office/drawing/2014/main" id="{69C79E09-5EB7-4072-BFD5-43F8E838F50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0" name="Rechteck 159">
            <a:extLst>
              <a:ext uri="{FF2B5EF4-FFF2-40B4-BE49-F238E27FC236}">
                <a16:creationId xmlns:a16="http://schemas.microsoft.com/office/drawing/2014/main" id="{3B4CB527-9EBA-40E7-ACC5-1E4EAC2DC06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id="{8BA32E13-D465-4757-A223-DEEB831EB9D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2" name="Rechteck 161">
            <a:extLst>
              <a:ext uri="{FF2B5EF4-FFF2-40B4-BE49-F238E27FC236}">
                <a16:creationId xmlns:a16="http://schemas.microsoft.com/office/drawing/2014/main" id="{182D182E-87DF-49DB-BAE8-CD0DAF731DD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128CF0ED-ECBF-416E-B221-C90F7D951D61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98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1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9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3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7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2100"/>
                            </p:stCondLst>
                            <p:childTnLst>
                              <p:par>
                                <p:cTn id="15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17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780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900"/>
                            </p:stCondLst>
                            <p:childTnLst>
                              <p:par>
                                <p:cTn id="19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4100"/>
                            </p:stCondLst>
                            <p:childTnLst>
                              <p:par>
                                <p:cTn id="20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7200"/>
                            </p:stCondLst>
                            <p:childTnLst>
                              <p:par>
                                <p:cTn id="2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73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40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3600"/>
                            </p:stCondLst>
                            <p:childTnLst>
                              <p:par>
                                <p:cTn id="2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3700"/>
                            </p:stCondLst>
                            <p:childTnLst>
                              <p:par>
                                <p:cTn id="23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6800"/>
                            </p:stCondLst>
                            <p:childTnLst>
                              <p:par>
                                <p:cTn id="2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6900"/>
                            </p:stCondLst>
                            <p:childTnLst>
                              <p:par>
                                <p:cTn id="2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8" grpId="0" animBg="1"/>
      <p:bldP spid="109" grpId="0" animBg="1"/>
      <p:bldP spid="110" grpId="0" animBg="1"/>
      <p:bldP spid="113" grpId="0" animBg="1"/>
      <p:bldP spid="116" grpId="0" animBg="1"/>
      <p:bldP spid="118" grpId="0" animBg="1"/>
      <p:bldP spid="120" grpId="0" animBg="1"/>
      <p:bldP spid="121" grpId="0" animBg="1"/>
      <p:bldP spid="124" grpId="0" animBg="1"/>
      <p:bldP spid="125" grpId="0" animBg="1"/>
      <p:bldP spid="128" grpId="0" animBg="1"/>
      <p:bldP spid="130" grpId="0" animBg="1"/>
      <p:bldP spid="131" grpId="0" animBg="1"/>
      <p:bldP spid="134" grpId="0" animBg="1"/>
      <p:bldP spid="136" grpId="0" animBg="1"/>
      <p:bldP spid="138" grpId="0" animBg="1"/>
      <p:bldP spid="139" grpId="0" animBg="1"/>
      <p:bldP spid="141" grpId="0" animBg="1"/>
      <p:bldP spid="144" grpId="0" animBg="1"/>
      <p:bldP spid="145" grpId="0"/>
      <p:bldP spid="146" grpId="0"/>
      <p:bldP spid="146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03DB75C-C79A-4588-8A5A-4BD9961D9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619" y="796014"/>
            <a:ext cx="6891634" cy="55133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51BBAA8B-8676-4C14-B70F-74802909B167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5A90802-9FA3-4628-8637-070DD1A3BB56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A9AA533-3D31-4C0E-8337-7C706E369330}"/>
              </a:ext>
            </a:extLst>
          </p:cNvPr>
          <p:cNvSpPr/>
          <p:nvPr/>
        </p:nvSpPr>
        <p:spPr>
          <a:xfrm>
            <a:off x="6401560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203088 w 914508"/>
              <a:gd name="connsiteY1" fmla="*/ 0 h 1150843"/>
              <a:gd name="connsiteX2" fmla="*/ 202756 w 914508"/>
              <a:gd name="connsiteY2" fmla="*/ 3286 h 1150843"/>
              <a:gd name="connsiteX3" fmla="*/ 454783 w 914508"/>
              <a:gd name="connsiteY3" fmla="*/ 255313 h 1150843"/>
              <a:gd name="connsiteX4" fmla="*/ 706810 w 914508"/>
              <a:gd name="connsiteY4" fmla="*/ 3286 h 1150843"/>
              <a:gd name="connsiteX5" fmla="*/ 706479 w 914508"/>
              <a:gd name="connsiteY5" fmla="*/ 0 h 1150843"/>
              <a:gd name="connsiteX6" fmla="*/ 912336 w 914508"/>
              <a:gd name="connsiteY6" fmla="*/ 0 h 1150843"/>
              <a:gd name="connsiteX7" fmla="*/ 912336 w 914508"/>
              <a:gd name="connsiteY7" fmla="*/ 357113 h 1150843"/>
              <a:gd name="connsiteX8" fmla="*/ 896907 w 914508"/>
              <a:gd name="connsiteY8" fmla="*/ 355557 h 1150843"/>
              <a:gd name="connsiteX9" fmla="*/ 644880 w 914508"/>
              <a:gd name="connsiteY9" fmla="*/ 607584 h 1150843"/>
              <a:gd name="connsiteX10" fmla="*/ 896907 w 914508"/>
              <a:gd name="connsiteY10" fmla="*/ 859611 h 1150843"/>
              <a:gd name="connsiteX11" fmla="*/ 912336 w 914508"/>
              <a:gd name="connsiteY11" fmla="*/ 858056 h 1150843"/>
              <a:gd name="connsiteX12" fmla="*/ 912336 w 914508"/>
              <a:gd name="connsiteY12" fmla="*/ 1150841 h 1150843"/>
              <a:gd name="connsiteX13" fmla="*/ 914508 w 914508"/>
              <a:gd name="connsiteY13" fmla="*/ 1150841 h 1150843"/>
              <a:gd name="connsiteX14" fmla="*/ 914508 w 914508"/>
              <a:gd name="connsiteY14" fmla="*/ 1150843 h 1150843"/>
              <a:gd name="connsiteX15" fmla="*/ 717084 w 914508"/>
              <a:gd name="connsiteY15" fmla="*/ 1150843 h 1150843"/>
              <a:gd name="connsiteX16" fmla="*/ 712722 w 914508"/>
              <a:gd name="connsiteY16" fmla="*/ 1107578 h 1150843"/>
              <a:gd name="connsiteX17" fmla="*/ 465815 w 914508"/>
              <a:gd name="connsiteY17" fmla="*/ 906343 h 1150843"/>
              <a:gd name="connsiteX18" fmla="*/ 218909 w 914508"/>
              <a:gd name="connsiteY18" fmla="*/ 1107578 h 1150843"/>
              <a:gd name="connsiteX19" fmla="*/ 214547 w 914508"/>
              <a:gd name="connsiteY19" fmla="*/ 1150843 h 1150843"/>
              <a:gd name="connsiteX20" fmla="*/ 0 w 914508"/>
              <a:gd name="connsiteY20" fmla="*/ 1150843 h 1150843"/>
              <a:gd name="connsiteX21" fmla="*/ 0 w 914508"/>
              <a:gd name="connsiteY21" fmla="*/ 1150842 h 1150843"/>
              <a:gd name="connsiteX22" fmla="*/ 0 w 914508"/>
              <a:gd name="connsiteY22" fmla="*/ 859451 h 1150843"/>
              <a:gd name="connsiteX23" fmla="*/ 49203 w 914508"/>
              <a:gd name="connsiteY23" fmla="*/ 854491 h 1150843"/>
              <a:gd name="connsiteX24" fmla="*/ 250437 w 914508"/>
              <a:gd name="connsiteY24" fmla="*/ 607584 h 1150843"/>
              <a:gd name="connsiteX25" fmla="*/ 49203 w 914508"/>
              <a:gd name="connsiteY25" fmla="*/ 360678 h 1150843"/>
              <a:gd name="connsiteX26" fmla="*/ 0 w 914508"/>
              <a:gd name="connsiteY26" fmla="*/ 355718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203088" y="0"/>
                </a:lnTo>
                <a:lnTo>
                  <a:pt x="202756" y="3286"/>
                </a:lnTo>
                <a:cubicBezTo>
                  <a:pt x="202756" y="142477"/>
                  <a:pt x="315592" y="255313"/>
                  <a:pt x="454783" y="255313"/>
                </a:cubicBezTo>
                <a:cubicBezTo>
                  <a:pt x="593974" y="255313"/>
                  <a:pt x="706810" y="142477"/>
                  <a:pt x="706810" y="3286"/>
                </a:cubicBezTo>
                <a:lnTo>
                  <a:pt x="706479" y="0"/>
                </a:lnTo>
                <a:lnTo>
                  <a:pt x="912336" y="0"/>
                </a:lnTo>
                <a:lnTo>
                  <a:pt x="912336" y="357113"/>
                </a:lnTo>
                <a:lnTo>
                  <a:pt x="896907" y="355557"/>
                </a:lnTo>
                <a:cubicBezTo>
                  <a:pt x="757716" y="355557"/>
                  <a:pt x="644880" y="468393"/>
                  <a:pt x="644880" y="607584"/>
                </a:cubicBezTo>
                <a:cubicBezTo>
                  <a:pt x="644880" y="746775"/>
                  <a:pt x="757716" y="859611"/>
                  <a:pt x="896907" y="859611"/>
                </a:cubicBezTo>
                <a:lnTo>
                  <a:pt x="912336" y="858056"/>
                </a:lnTo>
                <a:lnTo>
                  <a:pt x="912336" y="1150841"/>
                </a:lnTo>
                <a:lnTo>
                  <a:pt x="914508" y="1150841"/>
                </a:lnTo>
                <a:lnTo>
                  <a:pt x="914508" y="1150843"/>
                </a:lnTo>
                <a:lnTo>
                  <a:pt x="717084" y="1150843"/>
                </a:lnTo>
                <a:lnTo>
                  <a:pt x="712722" y="1107578"/>
                </a:lnTo>
                <a:cubicBezTo>
                  <a:pt x="689221" y="992733"/>
                  <a:pt x="587607" y="906343"/>
                  <a:pt x="465815" y="906343"/>
                </a:cubicBezTo>
                <a:cubicBezTo>
                  <a:pt x="344023" y="906343"/>
                  <a:pt x="242409" y="992733"/>
                  <a:pt x="218909" y="1107578"/>
                </a:cubicBezTo>
                <a:lnTo>
                  <a:pt x="21454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9451"/>
                </a:lnTo>
                <a:lnTo>
                  <a:pt x="49203" y="854491"/>
                </a:lnTo>
                <a:cubicBezTo>
                  <a:pt x="164047" y="830990"/>
                  <a:pt x="250437" y="729376"/>
                  <a:pt x="250437" y="607584"/>
                </a:cubicBezTo>
                <a:cubicBezTo>
                  <a:pt x="250437" y="485792"/>
                  <a:pt x="164047" y="384178"/>
                  <a:pt x="49203" y="360678"/>
                </a:cubicBezTo>
                <a:lnTo>
                  <a:pt x="0" y="3557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BB706FB1-06B0-471E-847D-F5AE8C3AF97B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5604BFE-6BA9-481A-8563-C675FC7553ED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9CCFFC0-2846-4190-B3A2-065D232D2DD0}"/>
              </a:ext>
            </a:extLst>
          </p:cNvPr>
          <p:cNvSpPr/>
          <p:nvPr/>
        </p:nvSpPr>
        <p:spPr>
          <a:xfrm>
            <a:off x="2758846" y="5701382"/>
            <a:ext cx="914507" cy="1150844"/>
          </a:xfrm>
          <a:custGeom>
            <a:avLst/>
            <a:gdLst>
              <a:gd name="connsiteX0" fmla="*/ 0 w 914507"/>
              <a:gd name="connsiteY0" fmla="*/ 0 h 1150844"/>
              <a:gd name="connsiteX1" fmla="*/ 191127 w 914507"/>
              <a:gd name="connsiteY1" fmla="*/ 0 h 1150844"/>
              <a:gd name="connsiteX2" fmla="*/ 190368 w 914507"/>
              <a:gd name="connsiteY2" fmla="*/ 7526 h 1150844"/>
              <a:gd name="connsiteX3" fmla="*/ 442395 w 914507"/>
              <a:gd name="connsiteY3" fmla="*/ 259553 h 1150844"/>
              <a:gd name="connsiteX4" fmla="*/ 694422 w 914507"/>
              <a:gd name="connsiteY4" fmla="*/ 7526 h 1150844"/>
              <a:gd name="connsiteX5" fmla="*/ 693663 w 914507"/>
              <a:gd name="connsiteY5" fmla="*/ 0 h 1150844"/>
              <a:gd name="connsiteX6" fmla="*/ 914507 w 914507"/>
              <a:gd name="connsiteY6" fmla="*/ 0 h 1150844"/>
              <a:gd name="connsiteX7" fmla="*/ 914507 w 914507"/>
              <a:gd name="connsiteY7" fmla="*/ 362020 h 1150844"/>
              <a:gd name="connsiteX8" fmla="*/ 892470 w 914507"/>
              <a:gd name="connsiteY8" fmla="*/ 359798 h 1150844"/>
              <a:gd name="connsiteX9" fmla="*/ 640443 w 914507"/>
              <a:gd name="connsiteY9" fmla="*/ 611825 h 1150844"/>
              <a:gd name="connsiteX10" fmla="*/ 892470 w 914507"/>
              <a:gd name="connsiteY10" fmla="*/ 863852 h 1150844"/>
              <a:gd name="connsiteX11" fmla="*/ 914507 w 914507"/>
              <a:gd name="connsiteY11" fmla="*/ 861631 h 1150844"/>
              <a:gd name="connsiteX12" fmla="*/ 914507 w 914507"/>
              <a:gd name="connsiteY12" fmla="*/ 1150844 h 1150844"/>
              <a:gd name="connsiteX13" fmla="*/ 0 w 914507"/>
              <a:gd name="connsiteY13" fmla="*/ 1150844 h 1150844"/>
              <a:gd name="connsiteX14" fmla="*/ 0 w 914507"/>
              <a:gd name="connsiteY14" fmla="*/ 863245 h 1150844"/>
              <a:gd name="connsiteX15" fmla="*/ 44765 w 914507"/>
              <a:gd name="connsiteY15" fmla="*/ 858732 h 1150844"/>
              <a:gd name="connsiteX16" fmla="*/ 246000 w 914507"/>
              <a:gd name="connsiteY16" fmla="*/ 611825 h 1150844"/>
              <a:gd name="connsiteX17" fmla="*/ 44765 w 914507"/>
              <a:gd name="connsiteY17" fmla="*/ 364919 h 1150844"/>
              <a:gd name="connsiteX18" fmla="*/ 0 w 914507"/>
              <a:gd name="connsiteY18" fmla="*/ 36040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7" h="1150844">
                <a:moveTo>
                  <a:pt x="0" y="0"/>
                </a:moveTo>
                <a:lnTo>
                  <a:pt x="191127" y="0"/>
                </a:lnTo>
                <a:lnTo>
                  <a:pt x="190368" y="7526"/>
                </a:lnTo>
                <a:cubicBezTo>
                  <a:pt x="190368" y="146717"/>
                  <a:pt x="303204" y="259553"/>
                  <a:pt x="442395" y="259553"/>
                </a:cubicBezTo>
                <a:cubicBezTo>
                  <a:pt x="581586" y="259553"/>
                  <a:pt x="694422" y="146717"/>
                  <a:pt x="694422" y="7526"/>
                </a:cubicBezTo>
                <a:lnTo>
                  <a:pt x="693663" y="0"/>
                </a:lnTo>
                <a:lnTo>
                  <a:pt x="914507" y="0"/>
                </a:lnTo>
                <a:lnTo>
                  <a:pt x="914507" y="362020"/>
                </a:lnTo>
                <a:lnTo>
                  <a:pt x="892470" y="359798"/>
                </a:lnTo>
                <a:cubicBezTo>
                  <a:pt x="753279" y="359798"/>
                  <a:pt x="640443" y="472634"/>
                  <a:pt x="640443" y="611825"/>
                </a:cubicBezTo>
                <a:cubicBezTo>
                  <a:pt x="640443" y="751016"/>
                  <a:pt x="753279" y="863852"/>
                  <a:pt x="892470" y="863852"/>
                </a:cubicBezTo>
                <a:lnTo>
                  <a:pt x="914507" y="861631"/>
                </a:lnTo>
                <a:lnTo>
                  <a:pt x="914507" y="1150844"/>
                </a:lnTo>
                <a:lnTo>
                  <a:pt x="0" y="1150844"/>
                </a:lnTo>
                <a:lnTo>
                  <a:pt x="0" y="863245"/>
                </a:lnTo>
                <a:lnTo>
                  <a:pt x="44765" y="858732"/>
                </a:lnTo>
                <a:cubicBezTo>
                  <a:pt x="159610" y="835231"/>
                  <a:pt x="246000" y="733617"/>
                  <a:pt x="246000" y="611825"/>
                </a:cubicBezTo>
                <a:cubicBezTo>
                  <a:pt x="246000" y="490033"/>
                  <a:pt x="159610" y="388419"/>
                  <a:pt x="44765" y="364919"/>
                </a:cubicBezTo>
                <a:lnTo>
                  <a:pt x="0" y="3604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A4861AB-E0BD-497D-B0B4-AC7D465E99C7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324B842-A2FA-4AE3-BDA1-9442577B8F1A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8CD33B2-5195-47E3-9B04-9A57C9F47C49}"/>
              </a:ext>
            </a:extLst>
          </p:cNvPr>
          <p:cNvSpPr/>
          <p:nvPr/>
        </p:nvSpPr>
        <p:spPr>
          <a:xfrm>
            <a:off x="5266452" y="-2"/>
            <a:ext cx="1402551" cy="1402870"/>
          </a:xfrm>
          <a:custGeom>
            <a:avLst/>
            <a:gdLst>
              <a:gd name="connsiteX0" fmla="*/ 221685 w 1402551"/>
              <a:gd name="connsiteY0" fmla="*/ 0 h 1402870"/>
              <a:gd name="connsiteX1" fmla="*/ 1136193 w 1402551"/>
              <a:gd name="connsiteY1" fmla="*/ 0 h 1402870"/>
              <a:gd name="connsiteX2" fmla="*/ 1136193 w 1402551"/>
              <a:gd name="connsiteY2" fmla="*/ 330852 h 1402870"/>
              <a:gd name="connsiteX3" fmla="*/ 1150524 w 1402551"/>
              <a:gd name="connsiteY3" fmla="*/ 329407 h 1402870"/>
              <a:gd name="connsiteX4" fmla="*/ 1402551 w 1402551"/>
              <a:gd name="connsiteY4" fmla="*/ 581434 h 1402870"/>
              <a:gd name="connsiteX5" fmla="*/ 1150524 w 1402551"/>
              <a:gd name="connsiteY5" fmla="*/ 833461 h 1402870"/>
              <a:gd name="connsiteX6" fmla="*/ 1136193 w 1402551"/>
              <a:gd name="connsiteY6" fmla="*/ 832016 h 1402870"/>
              <a:gd name="connsiteX7" fmla="*/ 1136193 w 1402551"/>
              <a:gd name="connsiteY7" fmla="*/ 1150844 h 1402870"/>
              <a:gd name="connsiteX8" fmla="*/ 944524 w 1402551"/>
              <a:gd name="connsiteY8" fmla="*/ 1150844 h 1402870"/>
              <a:gd name="connsiteX9" fmla="*/ 939404 w 1402551"/>
              <a:gd name="connsiteY9" fmla="*/ 1201635 h 1402870"/>
              <a:gd name="connsiteX10" fmla="*/ 692497 w 1402551"/>
              <a:gd name="connsiteY10" fmla="*/ 1402870 h 1402870"/>
              <a:gd name="connsiteX11" fmla="*/ 445591 w 1402551"/>
              <a:gd name="connsiteY11" fmla="*/ 1201635 h 1402870"/>
              <a:gd name="connsiteX12" fmla="*/ 440470 w 1402551"/>
              <a:gd name="connsiteY12" fmla="*/ 1150844 h 1402870"/>
              <a:gd name="connsiteX13" fmla="*/ 221685 w 1402551"/>
              <a:gd name="connsiteY13" fmla="*/ 1150844 h 1402870"/>
              <a:gd name="connsiteX14" fmla="*/ 221685 w 1402551"/>
              <a:gd name="connsiteY14" fmla="*/ 830402 h 1402870"/>
              <a:gd name="connsiteX15" fmla="*/ 201235 w 1402551"/>
              <a:gd name="connsiteY15" fmla="*/ 828341 h 1402870"/>
              <a:gd name="connsiteX16" fmla="*/ 0 w 1402551"/>
              <a:gd name="connsiteY16" fmla="*/ 581434 h 1402870"/>
              <a:gd name="connsiteX17" fmla="*/ 201235 w 1402551"/>
              <a:gd name="connsiteY17" fmla="*/ 334527 h 1402870"/>
              <a:gd name="connsiteX18" fmla="*/ 221685 w 1402551"/>
              <a:gd name="connsiteY18" fmla="*/ 332466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551" h="1402870">
                <a:moveTo>
                  <a:pt x="221685" y="0"/>
                </a:moveTo>
                <a:lnTo>
                  <a:pt x="1136193" y="0"/>
                </a:lnTo>
                <a:lnTo>
                  <a:pt x="1136193" y="330852"/>
                </a:lnTo>
                <a:lnTo>
                  <a:pt x="1150524" y="329407"/>
                </a:lnTo>
                <a:cubicBezTo>
                  <a:pt x="1289715" y="329407"/>
                  <a:pt x="1402551" y="442243"/>
                  <a:pt x="1402551" y="581434"/>
                </a:cubicBezTo>
                <a:cubicBezTo>
                  <a:pt x="1402551" y="720625"/>
                  <a:pt x="1289715" y="833461"/>
                  <a:pt x="1150524" y="833461"/>
                </a:cubicBezTo>
                <a:lnTo>
                  <a:pt x="1136193" y="832016"/>
                </a:lnTo>
                <a:lnTo>
                  <a:pt x="1136193" y="1150844"/>
                </a:lnTo>
                <a:lnTo>
                  <a:pt x="944524" y="1150844"/>
                </a:lnTo>
                <a:lnTo>
                  <a:pt x="939404" y="1201635"/>
                </a:lnTo>
                <a:cubicBezTo>
                  <a:pt x="915903" y="1316480"/>
                  <a:pt x="814289" y="1402870"/>
                  <a:pt x="692497" y="1402870"/>
                </a:cubicBezTo>
                <a:cubicBezTo>
                  <a:pt x="570705" y="1402870"/>
                  <a:pt x="469091" y="1316480"/>
                  <a:pt x="445591" y="1201635"/>
                </a:cubicBezTo>
                <a:lnTo>
                  <a:pt x="440470" y="1150844"/>
                </a:lnTo>
                <a:lnTo>
                  <a:pt x="221685" y="1150844"/>
                </a:lnTo>
                <a:lnTo>
                  <a:pt x="221685" y="830402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21685" y="3324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016BFE7-0AAF-4155-AA4D-383725C0733A}"/>
              </a:ext>
            </a:extLst>
          </p:cNvPr>
          <p:cNvSpPr/>
          <p:nvPr/>
        </p:nvSpPr>
        <p:spPr>
          <a:xfrm>
            <a:off x="662646" y="2301687"/>
            <a:ext cx="1426405" cy="1098008"/>
          </a:xfrm>
          <a:custGeom>
            <a:avLst/>
            <a:gdLst>
              <a:gd name="connsiteX0" fmla="*/ 251862 w 1426405"/>
              <a:gd name="connsiteY0" fmla="*/ 0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78704 h 1150844"/>
              <a:gd name="connsiteX1" fmla="*/ 252949 w 1426405"/>
              <a:gd name="connsiteY1" fmla="*/ 0 h 1150844"/>
              <a:gd name="connsiteX2" fmla="*/ 252949 w 1426405"/>
              <a:gd name="connsiteY2" fmla="*/ 52836 h 1150844"/>
              <a:gd name="connsiteX3" fmla="*/ 466988 w 1426405"/>
              <a:gd name="connsiteY3" fmla="*/ 52836 h 1150844"/>
              <a:gd name="connsiteX4" fmla="*/ 469445 w 1426405"/>
              <a:gd name="connsiteY4" fmla="*/ 77208 h 1150844"/>
              <a:gd name="connsiteX5" fmla="*/ 716352 w 1426405"/>
              <a:gd name="connsiteY5" fmla="*/ 278443 h 1150844"/>
              <a:gd name="connsiteX6" fmla="*/ 963259 w 1426405"/>
              <a:gd name="connsiteY6" fmla="*/ 77208 h 1150844"/>
              <a:gd name="connsiteX7" fmla="*/ 965716 w 1426405"/>
              <a:gd name="connsiteY7" fmla="*/ 52836 h 1150844"/>
              <a:gd name="connsiteX8" fmla="*/ 1166370 w 1426405"/>
              <a:gd name="connsiteY8" fmla="*/ 52836 h 1150844"/>
              <a:gd name="connsiteX9" fmla="*/ 1166370 w 1426405"/>
              <a:gd name="connsiteY9" fmla="*/ 379494 h 1150844"/>
              <a:gd name="connsiteX10" fmla="*/ 1174378 w 1426405"/>
              <a:gd name="connsiteY10" fmla="*/ 378687 h 1150844"/>
              <a:gd name="connsiteX11" fmla="*/ 1426405 w 1426405"/>
              <a:gd name="connsiteY11" fmla="*/ 630714 h 1150844"/>
              <a:gd name="connsiteX12" fmla="*/ 1174378 w 1426405"/>
              <a:gd name="connsiteY12" fmla="*/ 882741 h 1150844"/>
              <a:gd name="connsiteX13" fmla="*/ 1166370 w 1426405"/>
              <a:gd name="connsiteY13" fmla="*/ 881934 h 1150844"/>
              <a:gd name="connsiteX14" fmla="*/ 1166370 w 1426405"/>
              <a:gd name="connsiteY14" fmla="*/ 1150844 h 1150844"/>
              <a:gd name="connsiteX15" fmla="*/ 251862 w 1426405"/>
              <a:gd name="connsiteY15" fmla="*/ 1150844 h 1150844"/>
              <a:gd name="connsiteX16" fmla="*/ 251862 w 1426405"/>
              <a:gd name="connsiteY16" fmla="*/ 882724 h 1150844"/>
              <a:gd name="connsiteX17" fmla="*/ 201235 w 1426405"/>
              <a:gd name="connsiteY17" fmla="*/ 877621 h 1150844"/>
              <a:gd name="connsiteX18" fmla="*/ 0 w 1426405"/>
              <a:gd name="connsiteY18" fmla="*/ 630714 h 1150844"/>
              <a:gd name="connsiteX19" fmla="*/ 201235 w 1426405"/>
              <a:gd name="connsiteY19" fmla="*/ 383807 h 1150844"/>
              <a:gd name="connsiteX20" fmla="*/ 251862 w 1426405"/>
              <a:gd name="connsiteY20" fmla="*/ 378704 h 1150844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  <a:gd name="connsiteX0" fmla="*/ 251862 w 1426405"/>
              <a:gd name="connsiteY0" fmla="*/ 325868 h 1098008"/>
              <a:gd name="connsiteX1" fmla="*/ 252949 w 1426405"/>
              <a:gd name="connsiteY1" fmla="*/ 0 h 1098008"/>
              <a:gd name="connsiteX2" fmla="*/ 466988 w 1426405"/>
              <a:gd name="connsiteY2" fmla="*/ 0 h 1098008"/>
              <a:gd name="connsiteX3" fmla="*/ 469445 w 1426405"/>
              <a:gd name="connsiteY3" fmla="*/ 24372 h 1098008"/>
              <a:gd name="connsiteX4" fmla="*/ 716352 w 1426405"/>
              <a:gd name="connsiteY4" fmla="*/ 225607 h 1098008"/>
              <a:gd name="connsiteX5" fmla="*/ 963259 w 1426405"/>
              <a:gd name="connsiteY5" fmla="*/ 24372 h 1098008"/>
              <a:gd name="connsiteX6" fmla="*/ 965716 w 1426405"/>
              <a:gd name="connsiteY6" fmla="*/ 0 h 1098008"/>
              <a:gd name="connsiteX7" fmla="*/ 1166370 w 1426405"/>
              <a:gd name="connsiteY7" fmla="*/ 0 h 1098008"/>
              <a:gd name="connsiteX8" fmla="*/ 1166370 w 1426405"/>
              <a:gd name="connsiteY8" fmla="*/ 326658 h 1098008"/>
              <a:gd name="connsiteX9" fmla="*/ 1174378 w 1426405"/>
              <a:gd name="connsiteY9" fmla="*/ 325851 h 1098008"/>
              <a:gd name="connsiteX10" fmla="*/ 1426405 w 1426405"/>
              <a:gd name="connsiteY10" fmla="*/ 577878 h 1098008"/>
              <a:gd name="connsiteX11" fmla="*/ 1174378 w 1426405"/>
              <a:gd name="connsiteY11" fmla="*/ 829905 h 1098008"/>
              <a:gd name="connsiteX12" fmla="*/ 1166370 w 1426405"/>
              <a:gd name="connsiteY12" fmla="*/ 829098 h 1098008"/>
              <a:gd name="connsiteX13" fmla="*/ 1166370 w 1426405"/>
              <a:gd name="connsiteY13" fmla="*/ 1098008 h 1098008"/>
              <a:gd name="connsiteX14" fmla="*/ 251862 w 1426405"/>
              <a:gd name="connsiteY14" fmla="*/ 1098008 h 1098008"/>
              <a:gd name="connsiteX15" fmla="*/ 251862 w 1426405"/>
              <a:gd name="connsiteY15" fmla="*/ 829888 h 1098008"/>
              <a:gd name="connsiteX16" fmla="*/ 201235 w 1426405"/>
              <a:gd name="connsiteY16" fmla="*/ 824785 h 1098008"/>
              <a:gd name="connsiteX17" fmla="*/ 0 w 1426405"/>
              <a:gd name="connsiteY17" fmla="*/ 577878 h 1098008"/>
              <a:gd name="connsiteX18" fmla="*/ 201235 w 1426405"/>
              <a:gd name="connsiteY18" fmla="*/ 330971 h 1098008"/>
              <a:gd name="connsiteX19" fmla="*/ 251862 w 1426405"/>
              <a:gd name="connsiteY19" fmla="*/ 325868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405" h="1098008">
                <a:moveTo>
                  <a:pt x="251862" y="325868"/>
                </a:moveTo>
                <a:cubicBezTo>
                  <a:pt x="252405" y="162934"/>
                  <a:pt x="252405" y="162934"/>
                  <a:pt x="252949" y="0"/>
                </a:cubicBezTo>
                <a:lnTo>
                  <a:pt x="466988" y="0"/>
                </a:lnTo>
                <a:lnTo>
                  <a:pt x="469445" y="24372"/>
                </a:lnTo>
                <a:cubicBezTo>
                  <a:pt x="492946" y="139217"/>
                  <a:pt x="594560" y="225607"/>
                  <a:pt x="716352" y="225607"/>
                </a:cubicBezTo>
                <a:cubicBezTo>
                  <a:pt x="838144" y="225607"/>
                  <a:pt x="939758" y="139217"/>
                  <a:pt x="963259" y="24372"/>
                </a:cubicBezTo>
                <a:lnTo>
                  <a:pt x="965716" y="0"/>
                </a:lnTo>
                <a:lnTo>
                  <a:pt x="1166370" y="0"/>
                </a:lnTo>
                <a:lnTo>
                  <a:pt x="1166370" y="326658"/>
                </a:lnTo>
                <a:lnTo>
                  <a:pt x="1174378" y="325851"/>
                </a:lnTo>
                <a:cubicBezTo>
                  <a:pt x="1313569" y="325851"/>
                  <a:pt x="1426405" y="438687"/>
                  <a:pt x="1426405" y="577878"/>
                </a:cubicBezTo>
                <a:cubicBezTo>
                  <a:pt x="1426405" y="717069"/>
                  <a:pt x="1313569" y="829905"/>
                  <a:pt x="1174378" y="829905"/>
                </a:cubicBezTo>
                <a:lnTo>
                  <a:pt x="1166370" y="829098"/>
                </a:lnTo>
                <a:lnTo>
                  <a:pt x="1166370" y="1098008"/>
                </a:lnTo>
                <a:lnTo>
                  <a:pt x="251862" y="1098008"/>
                </a:lnTo>
                <a:lnTo>
                  <a:pt x="251862" y="829888"/>
                </a:lnTo>
                <a:lnTo>
                  <a:pt x="201235" y="824785"/>
                </a:lnTo>
                <a:cubicBezTo>
                  <a:pt x="86390" y="801284"/>
                  <a:pt x="0" y="699670"/>
                  <a:pt x="0" y="577878"/>
                </a:cubicBezTo>
                <a:cubicBezTo>
                  <a:pt x="0" y="456086"/>
                  <a:pt x="86390" y="354472"/>
                  <a:pt x="201235" y="330971"/>
                </a:cubicBezTo>
                <a:lnTo>
                  <a:pt x="251862" y="3258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7D67E25-32C9-4E77-92D9-565BE939DCEB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BF261A7-BC44-4C08-87F6-6A76105977B2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C8ACC04-E527-4E44-825A-F724DB572A26}"/>
              </a:ext>
            </a:extLst>
          </p:cNvPr>
          <p:cNvSpPr/>
          <p:nvPr/>
        </p:nvSpPr>
        <p:spPr>
          <a:xfrm>
            <a:off x="1579023" y="5456883"/>
            <a:ext cx="1410503" cy="1395345"/>
          </a:xfrm>
          <a:custGeom>
            <a:avLst/>
            <a:gdLst>
              <a:gd name="connsiteX0" fmla="*/ 689351 w 1410503"/>
              <a:gd name="connsiteY0" fmla="*/ 0 h 1395345"/>
              <a:gd name="connsiteX1" fmla="*/ 936258 w 1410503"/>
              <a:gd name="connsiteY1" fmla="*/ 201234 h 1395345"/>
              <a:gd name="connsiteX2" fmla="*/ 940619 w 1410503"/>
              <a:gd name="connsiteY2" fmla="*/ 244501 h 1395345"/>
              <a:gd name="connsiteX3" fmla="*/ 1164503 w 1410503"/>
              <a:gd name="connsiteY3" fmla="*/ 244501 h 1395345"/>
              <a:gd name="connsiteX4" fmla="*/ 1164503 w 1410503"/>
              <a:gd name="connsiteY4" fmla="*/ 604907 h 1395345"/>
              <a:gd name="connsiteX5" fmla="*/ 1209268 w 1410503"/>
              <a:gd name="connsiteY5" fmla="*/ 609420 h 1395345"/>
              <a:gd name="connsiteX6" fmla="*/ 1410503 w 1410503"/>
              <a:gd name="connsiteY6" fmla="*/ 856326 h 1395345"/>
              <a:gd name="connsiteX7" fmla="*/ 1209268 w 1410503"/>
              <a:gd name="connsiteY7" fmla="*/ 1103233 h 1395345"/>
              <a:gd name="connsiteX8" fmla="*/ 1164503 w 1410503"/>
              <a:gd name="connsiteY8" fmla="*/ 1107746 h 1395345"/>
              <a:gd name="connsiteX9" fmla="*/ 1164503 w 1410503"/>
              <a:gd name="connsiteY9" fmla="*/ 1395345 h 1395345"/>
              <a:gd name="connsiteX10" fmla="*/ 249995 w 1410503"/>
              <a:gd name="connsiteY10" fmla="*/ 1395345 h 1395345"/>
              <a:gd name="connsiteX11" fmla="*/ 249995 w 1410503"/>
              <a:gd name="connsiteY11" fmla="*/ 1108148 h 1395345"/>
              <a:gd name="connsiteX12" fmla="*/ 201235 w 1410503"/>
              <a:gd name="connsiteY12" fmla="*/ 1103233 h 1395345"/>
              <a:gd name="connsiteX13" fmla="*/ 0 w 1410503"/>
              <a:gd name="connsiteY13" fmla="*/ 856326 h 1395345"/>
              <a:gd name="connsiteX14" fmla="*/ 201235 w 1410503"/>
              <a:gd name="connsiteY14" fmla="*/ 609420 h 1395345"/>
              <a:gd name="connsiteX15" fmla="*/ 249995 w 1410503"/>
              <a:gd name="connsiteY15" fmla="*/ 604504 h 1395345"/>
              <a:gd name="connsiteX16" fmla="*/ 249995 w 1410503"/>
              <a:gd name="connsiteY16" fmla="*/ 244501 h 1395345"/>
              <a:gd name="connsiteX17" fmla="*/ 438083 w 1410503"/>
              <a:gd name="connsiteY17" fmla="*/ 244501 h 1395345"/>
              <a:gd name="connsiteX18" fmla="*/ 442444 w 1410503"/>
              <a:gd name="connsiteY18" fmla="*/ 201234 h 1395345"/>
              <a:gd name="connsiteX19" fmla="*/ 689351 w 1410503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0503" h="1395345">
                <a:moveTo>
                  <a:pt x="689351" y="0"/>
                </a:moveTo>
                <a:cubicBezTo>
                  <a:pt x="811143" y="0"/>
                  <a:pt x="912757" y="86390"/>
                  <a:pt x="936258" y="201234"/>
                </a:cubicBezTo>
                <a:lnTo>
                  <a:pt x="940619" y="244501"/>
                </a:lnTo>
                <a:lnTo>
                  <a:pt x="1164503" y="244501"/>
                </a:lnTo>
                <a:lnTo>
                  <a:pt x="1164503" y="604907"/>
                </a:lnTo>
                <a:lnTo>
                  <a:pt x="1209268" y="609420"/>
                </a:lnTo>
                <a:cubicBezTo>
                  <a:pt x="1324113" y="632920"/>
                  <a:pt x="1410503" y="734534"/>
                  <a:pt x="1410503" y="856326"/>
                </a:cubicBezTo>
                <a:cubicBezTo>
                  <a:pt x="1410503" y="978118"/>
                  <a:pt x="1324113" y="1079732"/>
                  <a:pt x="1209268" y="1103233"/>
                </a:cubicBezTo>
                <a:lnTo>
                  <a:pt x="1164503" y="1107746"/>
                </a:lnTo>
                <a:lnTo>
                  <a:pt x="1164503" y="1395345"/>
                </a:lnTo>
                <a:lnTo>
                  <a:pt x="249995" y="1395345"/>
                </a:lnTo>
                <a:lnTo>
                  <a:pt x="249995" y="110814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49995" y="604504"/>
                </a:lnTo>
                <a:lnTo>
                  <a:pt x="249995" y="244501"/>
                </a:lnTo>
                <a:lnTo>
                  <a:pt x="438083" y="244501"/>
                </a:lnTo>
                <a:lnTo>
                  <a:pt x="442444" y="201234"/>
                </a:lnTo>
                <a:cubicBezTo>
                  <a:pt x="465945" y="86390"/>
                  <a:pt x="567559" y="0"/>
                  <a:pt x="689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5B00DAE-4F90-4946-9CF9-E14400AF254C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89BDAEA4-C553-48F3-A5F5-C46A77580071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EFE3D6F-D602-4D2B-842C-9F0710FED3A7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807D58B-FA11-43F9-BCB5-45E19214204C}"/>
              </a:ext>
            </a:extLst>
          </p:cNvPr>
          <p:cNvSpPr/>
          <p:nvPr/>
        </p:nvSpPr>
        <p:spPr>
          <a:xfrm>
            <a:off x="6401561" y="5456883"/>
            <a:ext cx="914507" cy="1395345"/>
          </a:xfrm>
          <a:custGeom>
            <a:avLst/>
            <a:gdLst>
              <a:gd name="connsiteX0" fmla="*/ 465814 w 914507"/>
              <a:gd name="connsiteY0" fmla="*/ 0 h 1395345"/>
              <a:gd name="connsiteX1" fmla="*/ 712721 w 914507"/>
              <a:gd name="connsiteY1" fmla="*/ 201235 h 1395345"/>
              <a:gd name="connsiteX2" fmla="*/ 717083 w 914507"/>
              <a:gd name="connsiteY2" fmla="*/ 244501 h 1395345"/>
              <a:gd name="connsiteX3" fmla="*/ 912335 w 914507"/>
              <a:gd name="connsiteY3" fmla="*/ 244501 h 1395345"/>
              <a:gd name="connsiteX4" fmla="*/ 912335 w 914507"/>
              <a:gd name="connsiteY4" fmla="*/ 604742 h 1395345"/>
              <a:gd name="connsiteX5" fmla="*/ 907938 w 914507"/>
              <a:gd name="connsiteY5" fmla="*/ 604298 h 1395345"/>
              <a:gd name="connsiteX6" fmla="*/ 655911 w 914507"/>
              <a:gd name="connsiteY6" fmla="*/ 856325 h 1395345"/>
              <a:gd name="connsiteX7" fmla="*/ 907938 w 914507"/>
              <a:gd name="connsiteY7" fmla="*/ 1108352 h 1395345"/>
              <a:gd name="connsiteX8" fmla="*/ 912335 w 914507"/>
              <a:gd name="connsiteY8" fmla="*/ 1107909 h 1395345"/>
              <a:gd name="connsiteX9" fmla="*/ 912335 w 914507"/>
              <a:gd name="connsiteY9" fmla="*/ 1395343 h 1395345"/>
              <a:gd name="connsiteX10" fmla="*/ 914507 w 914507"/>
              <a:gd name="connsiteY10" fmla="*/ 1395343 h 1395345"/>
              <a:gd name="connsiteX11" fmla="*/ 914507 w 914507"/>
              <a:gd name="connsiteY11" fmla="*/ 1395345 h 1395345"/>
              <a:gd name="connsiteX12" fmla="*/ 0 w 914507"/>
              <a:gd name="connsiteY12" fmla="*/ 1395345 h 1395345"/>
              <a:gd name="connsiteX13" fmla="*/ 0 w 914507"/>
              <a:gd name="connsiteY13" fmla="*/ 1107401 h 1395345"/>
              <a:gd name="connsiteX14" fmla="*/ 9442 w 914507"/>
              <a:gd name="connsiteY14" fmla="*/ 1108353 h 1395345"/>
              <a:gd name="connsiteX15" fmla="*/ 261469 w 914507"/>
              <a:gd name="connsiteY15" fmla="*/ 856326 h 1395345"/>
              <a:gd name="connsiteX16" fmla="*/ 9442 w 914507"/>
              <a:gd name="connsiteY16" fmla="*/ 604299 h 1395345"/>
              <a:gd name="connsiteX17" fmla="*/ 0 w 914507"/>
              <a:gd name="connsiteY17" fmla="*/ 605251 h 1395345"/>
              <a:gd name="connsiteX18" fmla="*/ 0 w 914507"/>
              <a:gd name="connsiteY18" fmla="*/ 244501 h 1395345"/>
              <a:gd name="connsiteX19" fmla="*/ 214546 w 914507"/>
              <a:gd name="connsiteY19" fmla="*/ 244501 h 1395345"/>
              <a:gd name="connsiteX20" fmla="*/ 218908 w 914507"/>
              <a:gd name="connsiteY20" fmla="*/ 201235 h 1395345"/>
              <a:gd name="connsiteX21" fmla="*/ 465814 w 914507"/>
              <a:gd name="connsiteY21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507" h="1395345">
                <a:moveTo>
                  <a:pt x="465814" y="0"/>
                </a:moveTo>
                <a:cubicBezTo>
                  <a:pt x="587606" y="0"/>
                  <a:pt x="689220" y="86390"/>
                  <a:pt x="712721" y="201235"/>
                </a:cubicBezTo>
                <a:lnTo>
                  <a:pt x="717083" y="244501"/>
                </a:lnTo>
                <a:lnTo>
                  <a:pt x="912335" y="244501"/>
                </a:lnTo>
                <a:lnTo>
                  <a:pt x="912335" y="604742"/>
                </a:lnTo>
                <a:lnTo>
                  <a:pt x="907938" y="604298"/>
                </a:lnTo>
                <a:cubicBezTo>
                  <a:pt x="768747" y="604298"/>
                  <a:pt x="655911" y="717134"/>
                  <a:pt x="655911" y="856325"/>
                </a:cubicBezTo>
                <a:cubicBezTo>
                  <a:pt x="655911" y="995516"/>
                  <a:pt x="768747" y="1108352"/>
                  <a:pt x="907938" y="1108352"/>
                </a:cubicBezTo>
                <a:lnTo>
                  <a:pt x="912335" y="1107909"/>
                </a:lnTo>
                <a:lnTo>
                  <a:pt x="912335" y="1395343"/>
                </a:lnTo>
                <a:lnTo>
                  <a:pt x="914507" y="1395343"/>
                </a:lnTo>
                <a:lnTo>
                  <a:pt x="914507" y="1395345"/>
                </a:lnTo>
                <a:lnTo>
                  <a:pt x="0" y="1395345"/>
                </a:lnTo>
                <a:lnTo>
                  <a:pt x="0" y="1107401"/>
                </a:lnTo>
                <a:lnTo>
                  <a:pt x="9442" y="1108353"/>
                </a:lnTo>
                <a:cubicBezTo>
                  <a:pt x="148633" y="1108353"/>
                  <a:pt x="261469" y="995517"/>
                  <a:pt x="261469" y="856326"/>
                </a:cubicBezTo>
                <a:cubicBezTo>
                  <a:pt x="261469" y="717135"/>
                  <a:pt x="148633" y="604299"/>
                  <a:pt x="9442" y="604299"/>
                </a:cubicBezTo>
                <a:lnTo>
                  <a:pt x="0" y="605251"/>
                </a:lnTo>
                <a:lnTo>
                  <a:pt x="0" y="244501"/>
                </a:lnTo>
                <a:lnTo>
                  <a:pt x="214546" y="244501"/>
                </a:lnTo>
                <a:lnTo>
                  <a:pt x="218908" y="201235"/>
                </a:lnTo>
                <a:cubicBezTo>
                  <a:pt x="242408" y="86390"/>
                  <a:pt x="344022" y="0"/>
                  <a:pt x="4658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FE596C2-BE58-4586-A2B4-B7E46C4D9AEE}"/>
              </a:ext>
            </a:extLst>
          </p:cNvPr>
          <p:cNvSpPr/>
          <p:nvPr/>
        </p:nvSpPr>
        <p:spPr>
          <a:xfrm>
            <a:off x="6164949" y="3146715"/>
            <a:ext cx="1402552" cy="1659138"/>
          </a:xfrm>
          <a:custGeom>
            <a:avLst/>
            <a:gdLst>
              <a:gd name="connsiteX0" fmla="*/ 708400 w 1402552"/>
              <a:gd name="connsiteY0" fmla="*/ 0 h 1659138"/>
              <a:gd name="connsiteX1" fmla="*/ 960427 w 1402552"/>
              <a:gd name="connsiteY1" fmla="*/ 252027 h 1659138"/>
              <a:gd name="connsiteX2" fmla="*/ 960331 w 1402552"/>
              <a:gd name="connsiteY2" fmla="*/ 252981 h 1659138"/>
              <a:gd name="connsiteX3" fmla="*/ 1151119 w 1402552"/>
              <a:gd name="connsiteY3" fmla="*/ 252981 h 1659138"/>
              <a:gd name="connsiteX4" fmla="*/ 1151119 w 1402552"/>
              <a:gd name="connsiteY4" fmla="*/ 604359 h 1659138"/>
              <a:gd name="connsiteX5" fmla="*/ 1201318 w 1402552"/>
              <a:gd name="connsiteY5" fmla="*/ 609419 h 1659138"/>
              <a:gd name="connsiteX6" fmla="*/ 1402552 w 1402552"/>
              <a:gd name="connsiteY6" fmla="*/ 856326 h 1659138"/>
              <a:gd name="connsiteX7" fmla="*/ 1201318 w 1402552"/>
              <a:gd name="connsiteY7" fmla="*/ 1103233 h 1659138"/>
              <a:gd name="connsiteX8" fmla="*/ 1151119 w 1402552"/>
              <a:gd name="connsiteY8" fmla="*/ 1108293 h 1659138"/>
              <a:gd name="connsiteX9" fmla="*/ 1151119 w 1402552"/>
              <a:gd name="connsiteY9" fmla="*/ 1403825 h 1659138"/>
              <a:gd name="connsiteX10" fmla="*/ 943090 w 1402552"/>
              <a:gd name="connsiteY10" fmla="*/ 1403825 h 1659138"/>
              <a:gd name="connsiteX11" fmla="*/ 943421 w 1402552"/>
              <a:gd name="connsiteY11" fmla="*/ 1407111 h 1659138"/>
              <a:gd name="connsiteX12" fmla="*/ 691394 w 1402552"/>
              <a:gd name="connsiteY12" fmla="*/ 1659138 h 1659138"/>
              <a:gd name="connsiteX13" fmla="*/ 439367 w 1402552"/>
              <a:gd name="connsiteY13" fmla="*/ 1407111 h 1659138"/>
              <a:gd name="connsiteX14" fmla="*/ 439699 w 1402552"/>
              <a:gd name="connsiteY14" fmla="*/ 1403825 h 1659138"/>
              <a:gd name="connsiteX15" fmla="*/ 236611 w 1402552"/>
              <a:gd name="connsiteY15" fmla="*/ 1403825 h 1659138"/>
              <a:gd name="connsiteX16" fmla="*/ 236611 w 1402552"/>
              <a:gd name="connsiteY16" fmla="*/ 1106799 h 1659138"/>
              <a:gd name="connsiteX17" fmla="*/ 201234 w 1402552"/>
              <a:gd name="connsiteY17" fmla="*/ 1103233 h 1659138"/>
              <a:gd name="connsiteX18" fmla="*/ 0 w 1402552"/>
              <a:gd name="connsiteY18" fmla="*/ 856326 h 1659138"/>
              <a:gd name="connsiteX19" fmla="*/ 201234 w 1402552"/>
              <a:gd name="connsiteY19" fmla="*/ 609419 h 1659138"/>
              <a:gd name="connsiteX20" fmla="*/ 236611 w 1402552"/>
              <a:gd name="connsiteY20" fmla="*/ 605853 h 1659138"/>
              <a:gd name="connsiteX21" fmla="*/ 236611 w 1402552"/>
              <a:gd name="connsiteY21" fmla="*/ 252981 h 1659138"/>
              <a:gd name="connsiteX22" fmla="*/ 456469 w 1402552"/>
              <a:gd name="connsiteY22" fmla="*/ 252981 h 1659138"/>
              <a:gd name="connsiteX23" fmla="*/ 456373 w 1402552"/>
              <a:gd name="connsiteY23" fmla="*/ 252027 h 1659138"/>
              <a:gd name="connsiteX24" fmla="*/ 708400 w 1402552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659138">
                <a:moveTo>
                  <a:pt x="708400" y="0"/>
                </a:moveTo>
                <a:cubicBezTo>
                  <a:pt x="847591" y="0"/>
                  <a:pt x="960427" y="112836"/>
                  <a:pt x="960427" y="252027"/>
                </a:cubicBezTo>
                <a:lnTo>
                  <a:pt x="960331" y="252981"/>
                </a:lnTo>
                <a:lnTo>
                  <a:pt x="1151119" y="252981"/>
                </a:lnTo>
                <a:lnTo>
                  <a:pt x="1151119" y="604359"/>
                </a:lnTo>
                <a:lnTo>
                  <a:pt x="1201318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8" y="1103233"/>
                </a:cubicBezTo>
                <a:lnTo>
                  <a:pt x="1151119" y="1108293"/>
                </a:lnTo>
                <a:lnTo>
                  <a:pt x="1151119" y="1403825"/>
                </a:lnTo>
                <a:lnTo>
                  <a:pt x="943090" y="1403825"/>
                </a:lnTo>
                <a:lnTo>
                  <a:pt x="943421" y="1407111"/>
                </a:lnTo>
                <a:cubicBezTo>
                  <a:pt x="943421" y="1546302"/>
                  <a:pt x="830585" y="1659138"/>
                  <a:pt x="691394" y="1659138"/>
                </a:cubicBezTo>
                <a:cubicBezTo>
                  <a:pt x="552203" y="1659138"/>
                  <a:pt x="439367" y="1546302"/>
                  <a:pt x="439367" y="1407111"/>
                </a:cubicBezTo>
                <a:lnTo>
                  <a:pt x="439699" y="1403825"/>
                </a:lnTo>
                <a:lnTo>
                  <a:pt x="236611" y="1403825"/>
                </a:lnTo>
                <a:lnTo>
                  <a:pt x="236611" y="1106799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19"/>
                </a:cubicBezTo>
                <a:lnTo>
                  <a:pt x="236611" y="605853"/>
                </a:lnTo>
                <a:lnTo>
                  <a:pt x="236611" y="252981"/>
                </a:lnTo>
                <a:lnTo>
                  <a:pt x="456469" y="252981"/>
                </a:lnTo>
                <a:lnTo>
                  <a:pt x="456373" y="252027"/>
                </a:lnTo>
                <a:cubicBezTo>
                  <a:pt x="456373" y="112836"/>
                  <a:pt x="569209" y="0"/>
                  <a:pt x="708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24714C8-4BA1-4893-9F5D-F5DA4E152BF7}"/>
              </a:ext>
            </a:extLst>
          </p:cNvPr>
          <p:cNvSpPr/>
          <p:nvPr/>
        </p:nvSpPr>
        <p:spPr>
          <a:xfrm>
            <a:off x="1584996" y="-2"/>
            <a:ext cx="1410504" cy="1150844"/>
          </a:xfrm>
          <a:custGeom>
            <a:avLst/>
            <a:gdLst>
              <a:gd name="connsiteX0" fmla="*/ 245106 w 1410504"/>
              <a:gd name="connsiteY0" fmla="*/ 0 h 1150844"/>
              <a:gd name="connsiteX1" fmla="*/ 1159614 w 1410504"/>
              <a:gd name="connsiteY1" fmla="*/ 0 h 1150844"/>
              <a:gd name="connsiteX2" fmla="*/ 1159614 w 1410504"/>
              <a:gd name="connsiteY2" fmla="*/ 329523 h 1150844"/>
              <a:gd name="connsiteX3" fmla="*/ 1209269 w 1410504"/>
              <a:gd name="connsiteY3" fmla="*/ 334528 h 1150844"/>
              <a:gd name="connsiteX4" fmla="*/ 1410504 w 1410504"/>
              <a:gd name="connsiteY4" fmla="*/ 581435 h 1150844"/>
              <a:gd name="connsiteX5" fmla="*/ 1209269 w 1410504"/>
              <a:gd name="connsiteY5" fmla="*/ 828342 h 1150844"/>
              <a:gd name="connsiteX6" fmla="*/ 1159614 w 1410504"/>
              <a:gd name="connsiteY6" fmla="*/ 833347 h 1150844"/>
              <a:gd name="connsiteX7" fmla="*/ 1159614 w 1410504"/>
              <a:gd name="connsiteY7" fmla="*/ 1150844 h 1150844"/>
              <a:gd name="connsiteX8" fmla="*/ 941379 w 1410504"/>
              <a:gd name="connsiteY8" fmla="*/ 1150844 h 1150844"/>
              <a:gd name="connsiteX9" fmla="*/ 689352 w 1410504"/>
              <a:gd name="connsiteY9" fmla="*/ 898817 h 1150844"/>
              <a:gd name="connsiteX10" fmla="*/ 437325 w 1410504"/>
              <a:gd name="connsiteY10" fmla="*/ 1150844 h 1150844"/>
              <a:gd name="connsiteX11" fmla="*/ 245106 w 1410504"/>
              <a:gd name="connsiteY11" fmla="*/ 1150844 h 1150844"/>
              <a:gd name="connsiteX12" fmla="*/ 245106 w 1410504"/>
              <a:gd name="connsiteY12" fmla="*/ 832763 h 1150844"/>
              <a:gd name="connsiteX13" fmla="*/ 201235 w 1410504"/>
              <a:gd name="connsiteY13" fmla="*/ 828341 h 1150844"/>
              <a:gd name="connsiteX14" fmla="*/ 0 w 1410504"/>
              <a:gd name="connsiteY14" fmla="*/ 581434 h 1150844"/>
              <a:gd name="connsiteX15" fmla="*/ 201235 w 1410504"/>
              <a:gd name="connsiteY15" fmla="*/ 334527 h 1150844"/>
              <a:gd name="connsiteX16" fmla="*/ 245106 w 1410504"/>
              <a:gd name="connsiteY16" fmla="*/ 330105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504" h="1150844">
                <a:moveTo>
                  <a:pt x="245106" y="0"/>
                </a:moveTo>
                <a:lnTo>
                  <a:pt x="1159614" y="0"/>
                </a:lnTo>
                <a:lnTo>
                  <a:pt x="1159614" y="329523"/>
                </a:lnTo>
                <a:lnTo>
                  <a:pt x="1209269" y="334528"/>
                </a:lnTo>
                <a:cubicBezTo>
                  <a:pt x="1324114" y="358029"/>
                  <a:pt x="1410504" y="459643"/>
                  <a:pt x="1410504" y="581435"/>
                </a:cubicBezTo>
                <a:cubicBezTo>
                  <a:pt x="1410504" y="703227"/>
                  <a:pt x="1324114" y="804841"/>
                  <a:pt x="1209269" y="828342"/>
                </a:cubicBezTo>
                <a:lnTo>
                  <a:pt x="1159614" y="833347"/>
                </a:lnTo>
                <a:lnTo>
                  <a:pt x="1159614" y="1150844"/>
                </a:lnTo>
                <a:lnTo>
                  <a:pt x="941379" y="1150844"/>
                </a:lnTo>
                <a:cubicBezTo>
                  <a:pt x="941379" y="1011653"/>
                  <a:pt x="828543" y="898817"/>
                  <a:pt x="689352" y="898817"/>
                </a:cubicBezTo>
                <a:cubicBezTo>
                  <a:pt x="550161" y="898817"/>
                  <a:pt x="437325" y="1011653"/>
                  <a:pt x="437325" y="1150844"/>
                </a:cubicBezTo>
                <a:lnTo>
                  <a:pt x="245106" y="1150844"/>
                </a:lnTo>
                <a:lnTo>
                  <a:pt x="245106" y="832763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45106" y="33010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78696998-CF5A-459B-9BE0-B01C0280C5CC}"/>
              </a:ext>
            </a:extLst>
          </p:cNvPr>
          <p:cNvSpPr/>
          <p:nvPr/>
        </p:nvSpPr>
        <p:spPr>
          <a:xfrm>
            <a:off x="914508" y="3146715"/>
            <a:ext cx="914508" cy="1403825"/>
          </a:xfrm>
          <a:custGeom>
            <a:avLst/>
            <a:gdLst>
              <a:gd name="connsiteX0" fmla="*/ 464490 w 914508"/>
              <a:gd name="connsiteY0" fmla="*/ 0 h 1403825"/>
              <a:gd name="connsiteX1" fmla="*/ 716517 w 914508"/>
              <a:gd name="connsiteY1" fmla="*/ 252027 h 1403825"/>
              <a:gd name="connsiteX2" fmla="*/ 716421 w 914508"/>
              <a:gd name="connsiteY2" fmla="*/ 252981 h 1403825"/>
              <a:gd name="connsiteX3" fmla="*/ 914508 w 914508"/>
              <a:gd name="connsiteY3" fmla="*/ 252981 h 1403825"/>
              <a:gd name="connsiteX4" fmla="*/ 914508 w 914508"/>
              <a:gd name="connsiteY4" fmla="*/ 605105 h 1403825"/>
              <a:gd name="connsiteX5" fmla="*/ 871724 w 914508"/>
              <a:gd name="connsiteY5" fmla="*/ 609418 h 1403825"/>
              <a:gd name="connsiteX6" fmla="*/ 670489 w 914508"/>
              <a:gd name="connsiteY6" fmla="*/ 856325 h 1403825"/>
              <a:gd name="connsiteX7" fmla="*/ 871724 w 914508"/>
              <a:gd name="connsiteY7" fmla="*/ 1103232 h 1403825"/>
              <a:gd name="connsiteX8" fmla="*/ 914508 w 914508"/>
              <a:gd name="connsiteY8" fmla="*/ 1107545 h 1403825"/>
              <a:gd name="connsiteX9" fmla="*/ 914508 w 914508"/>
              <a:gd name="connsiteY9" fmla="*/ 1403825 h 1403825"/>
              <a:gd name="connsiteX10" fmla="*/ 914507 w 914508"/>
              <a:gd name="connsiteY10" fmla="*/ 1403825 h 1403825"/>
              <a:gd name="connsiteX11" fmla="*/ 914507 w 914508"/>
              <a:gd name="connsiteY11" fmla="*/ 1403823 h 1403825"/>
              <a:gd name="connsiteX12" fmla="*/ 699179 w 914508"/>
              <a:gd name="connsiteY12" fmla="*/ 1403823 h 1403825"/>
              <a:gd name="connsiteX13" fmla="*/ 694390 w 914508"/>
              <a:gd name="connsiteY13" fmla="*/ 1356317 h 1403825"/>
              <a:gd name="connsiteX14" fmla="*/ 447483 w 914508"/>
              <a:gd name="connsiteY14" fmla="*/ 1155083 h 1403825"/>
              <a:gd name="connsiteX15" fmla="*/ 200576 w 914508"/>
              <a:gd name="connsiteY15" fmla="*/ 1356317 h 1403825"/>
              <a:gd name="connsiteX16" fmla="*/ 195787 w 914508"/>
              <a:gd name="connsiteY16" fmla="*/ 1403823 h 1403825"/>
              <a:gd name="connsiteX17" fmla="*/ 0 w 914508"/>
              <a:gd name="connsiteY17" fmla="*/ 1403823 h 1403825"/>
              <a:gd name="connsiteX18" fmla="*/ 0 w 914508"/>
              <a:gd name="connsiteY18" fmla="*/ 1108337 h 1403825"/>
              <a:gd name="connsiteX19" fmla="*/ 164 w 914508"/>
              <a:gd name="connsiteY19" fmla="*/ 1108353 h 1403825"/>
              <a:gd name="connsiteX20" fmla="*/ 252191 w 914508"/>
              <a:gd name="connsiteY20" fmla="*/ 856326 h 1403825"/>
              <a:gd name="connsiteX21" fmla="*/ 164 w 914508"/>
              <a:gd name="connsiteY21" fmla="*/ 604299 h 1403825"/>
              <a:gd name="connsiteX22" fmla="*/ 0 w 914508"/>
              <a:gd name="connsiteY22" fmla="*/ 604316 h 1403825"/>
              <a:gd name="connsiteX23" fmla="*/ 0 w 914508"/>
              <a:gd name="connsiteY23" fmla="*/ 252981 h 1403825"/>
              <a:gd name="connsiteX24" fmla="*/ 212559 w 914508"/>
              <a:gd name="connsiteY24" fmla="*/ 252981 h 1403825"/>
              <a:gd name="connsiteX25" fmla="*/ 212463 w 914508"/>
              <a:gd name="connsiteY25" fmla="*/ 252027 h 1403825"/>
              <a:gd name="connsiteX26" fmla="*/ 464490 w 914508"/>
              <a:gd name="connsiteY26" fmla="*/ 0 h 14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3825">
                <a:moveTo>
                  <a:pt x="464490" y="0"/>
                </a:moveTo>
                <a:cubicBezTo>
                  <a:pt x="603681" y="0"/>
                  <a:pt x="716517" y="112836"/>
                  <a:pt x="716517" y="252027"/>
                </a:cubicBezTo>
                <a:lnTo>
                  <a:pt x="716421" y="252981"/>
                </a:lnTo>
                <a:lnTo>
                  <a:pt x="914508" y="252981"/>
                </a:lnTo>
                <a:lnTo>
                  <a:pt x="914508" y="605105"/>
                </a:lnTo>
                <a:lnTo>
                  <a:pt x="871724" y="609418"/>
                </a:lnTo>
                <a:cubicBezTo>
                  <a:pt x="756879" y="632919"/>
                  <a:pt x="670489" y="734533"/>
                  <a:pt x="670489" y="856325"/>
                </a:cubicBezTo>
                <a:cubicBezTo>
                  <a:pt x="670489" y="978117"/>
                  <a:pt x="756879" y="1079731"/>
                  <a:pt x="871724" y="1103232"/>
                </a:cubicBezTo>
                <a:lnTo>
                  <a:pt x="914508" y="1107545"/>
                </a:lnTo>
                <a:lnTo>
                  <a:pt x="914508" y="1403825"/>
                </a:lnTo>
                <a:lnTo>
                  <a:pt x="914507" y="1403825"/>
                </a:lnTo>
                <a:lnTo>
                  <a:pt x="914507" y="1403823"/>
                </a:lnTo>
                <a:lnTo>
                  <a:pt x="699179" y="1403823"/>
                </a:lnTo>
                <a:lnTo>
                  <a:pt x="694390" y="1356317"/>
                </a:lnTo>
                <a:cubicBezTo>
                  <a:pt x="670889" y="1241473"/>
                  <a:pt x="569275" y="1155083"/>
                  <a:pt x="447483" y="1155083"/>
                </a:cubicBezTo>
                <a:cubicBezTo>
                  <a:pt x="325691" y="1155083"/>
                  <a:pt x="224077" y="1241473"/>
                  <a:pt x="200576" y="1356317"/>
                </a:cubicBezTo>
                <a:lnTo>
                  <a:pt x="195787" y="1403823"/>
                </a:lnTo>
                <a:lnTo>
                  <a:pt x="0" y="1403823"/>
                </a:lnTo>
                <a:lnTo>
                  <a:pt x="0" y="1108337"/>
                </a:lnTo>
                <a:lnTo>
                  <a:pt x="164" y="1108353"/>
                </a:lnTo>
                <a:cubicBezTo>
                  <a:pt x="139355" y="1108353"/>
                  <a:pt x="252191" y="995517"/>
                  <a:pt x="252191" y="856326"/>
                </a:cubicBezTo>
                <a:cubicBezTo>
                  <a:pt x="252191" y="717135"/>
                  <a:pt x="139355" y="604299"/>
                  <a:pt x="164" y="604299"/>
                </a:cubicBezTo>
                <a:lnTo>
                  <a:pt x="0" y="604316"/>
                </a:lnTo>
                <a:lnTo>
                  <a:pt x="0" y="252981"/>
                </a:lnTo>
                <a:lnTo>
                  <a:pt x="212559" y="252981"/>
                </a:lnTo>
                <a:lnTo>
                  <a:pt x="212463" y="252027"/>
                </a:lnTo>
                <a:cubicBezTo>
                  <a:pt x="212463" y="112836"/>
                  <a:pt x="325299" y="0"/>
                  <a:pt x="46449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DB305E83-F8B1-4153-9D09-7DE53F342D1F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CA3928D6-92F5-433A-BE75-DC093EB036AA}"/>
              </a:ext>
            </a:extLst>
          </p:cNvPr>
          <p:cNvSpPr/>
          <p:nvPr/>
        </p:nvSpPr>
        <p:spPr>
          <a:xfrm>
            <a:off x="1567991" y="4550538"/>
            <a:ext cx="1410503" cy="1150844"/>
          </a:xfrm>
          <a:custGeom>
            <a:avLst/>
            <a:gdLst>
              <a:gd name="connsiteX0" fmla="*/ 261027 w 1410503"/>
              <a:gd name="connsiteY0" fmla="*/ 0 h 1150844"/>
              <a:gd name="connsiteX1" fmla="*/ 437654 w 1410503"/>
              <a:gd name="connsiteY1" fmla="*/ 0 h 1150844"/>
              <a:gd name="connsiteX2" fmla="*/ 437323 w 1410503"/>
              <a:gd name="connsiteY2" fmla="*/ 3286 h 1150844"/>
              <a:gd name="connsiteX3" fmla="*/ 689350 w 1410503"/>
              <a:gd name="connsiteY3" fmla="*/ 255313 h 1150844"/>
              <a:gd name="connsiteX4" fmla="*/ 941377 w 1410503"/>
              <a:gd name="connsiteY4" fmla="*/ 3286 h 1150844"/>
              <a:gd name="connsiteX5" fmla="*/ 941046 w 1410503"/>
              <a:gd name="connsiteY5" fmla="*/ 0 h 1150844"/>
              <a:gd name="connsiteX6" fmla="*/ 1175534 w 1410503"/>
              <a:gd name="connsiteY6" fmla="*/ 0 h 1150844"/>
              <a:gd name="connsiteX7" fmla="*/ 1175535 w 1410503"/>
              <a:gd name="connsiteY7" fmla="*/ 0 h 1150844"/>
              <a:gd name="connsiteX8" fmla="*/ 1175535 w 1410503"/>
              <a:gd name="connsiteY8" fmla="*/ 357279 h 1150844"/>
              <a:gd name="connsiteX9" fmla="*/ 1209268 w 1410503"/>
              <a:gd name="connsiteY9" fmla="*/ 360680 h 1150844"/>
              <a:gd name="connsiteX10" fmla="*/ 1410503 w 1410503"/>
              <a:gd name="connsiteY10" fmla="*/ 607586 h 1150844"/>
              <a:gd name="connsiteX11" fmla="*/ 1209268 w 1410503"/>
              <a:gd name="connsiteY11" fmla="*/ 854493 h 1150844"/>
              <a:gd name="connsiteX12" fmla="*/ 1175535 w 1410503"/>
              <a:gd name="connsiteY12" fmla="*/ 857894 h 1150844"/>
              <a:gd name="connsiteX13" fmla="*/ 1175535 w 1410503"/>
              <a:gd name="connsiteY13" fmla="*/ 1150844 h 1150844"/>
              <a:gd name="connsiteX14" fmla="*/ 951651 w 1410503"/>
              <a:gd name="connsiteY14" fmla="*/ 1150844 h 1150844"/>
              <a:gd name="connsiteX15" fmla="*/ 947290 w 1410503"/>
              <a:gd name="connsiteY15" fmla="*/ 1107579 h 1150844"/>
              <a:gd name="connsiteX16" fmla="*/ 700383 w 1410503"/>
              <a:gd name="connsiteY16" fmla="*/ 906345 h 1150844"/>
              <a:gd name="connsiteX17" fmla="*/ 453476 w 1410503"/>
              <a:gd name="connsiteY17" fmla="*/ 1107579 h 1150844"/>
              <a:gd name="connsiteX18" fmla="*/ 449115 w 1410503"/>
              <a:gd name="connsiteY18" fmla="*/ 1150844 h 1150844"/>
              <a:gd name="connsiteX19" fmla="*/ 261027 w 1410503"/>
              <a:gd name="connsiteY19" fmla="*/ 1150844 h 1150844"/>
              <a:gd name="connsiteX20" fmla="*/ 261027 w 1410503"/>
              <a:gd name="connsiteY20" fmla="*/ 858706 h 1150844"/>
              <a:gd name="connsiteX21" fmla="*/ 252027 w 1410503"/>
              <a:gd name="connsiteY21" fmla="*/ 859613 h 1150844"/>
              <a:gd name="connsiteX22" fmla="*/ 0 w 1410503"/>
              <a:gd name="connsiteY22" fmla="*/ 607586 h 1150844"/>
              <a:gd name="connsiteX23" fmla="*/ 252027 w 1410503"/>
              <a:gd name="connsiteY23" fmla="*/ 355559 h 1150844"/>
              <a:gd name="connsiteX24" fmla="*/ 261027 w 1410503"/>
              <a:gd name="connsiteY24" fmla="*/ 356467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150844">
                <a:moveTo>
                  <a:pt x="261027" y="0"/>
                </a:moveTo>
                <a:lnTo>
                  <a:pt x="437654" y="0"/>
                </a:lnTo>
                <a:lnTo>
                  <a:pt x="437323" y="3286"/>
                </a:lnTo>
                <a:cubicBezTo>
                  <a:pt x="437323" y="142477"/>
                  <a:pt x="550159" y="255313"/>
                  <a:pt x="689350" y="255313"/>
                </a:cubicBezTo>
                <a:cubicBezTo>
                  <a:pt x="828541" y="255313"/>
                  <a:pt x="941377" y="142477"/>
                  <a:pt x="941377" y="3286"/>
                </a:cubicBezTo>
                <a:lnTo>
                  <a:pt x="941046" y="0"/>
                </a:lnTo>
                <a:lnTo>
                  <a:pt x="1175534" y="0"/>
                </a:lnTo>
                <a:lnTo>
                  <a:pt x="1175535" y="0"/>
                </a:lnTo>
                <a:lnTo>
                  <a:pt x="1175535" y="357279"/>
                </a:lnTo>
                <a:lnTo>
                  <a:pt x="1209268" y="360680"/>
                </a:lnTo>
                <a:cubicBezTo>
                  <a:pt x="1324113" y="384180"/>
                  <a:pt x="1410503" y="485794"/>
                  <a:pt x="1410503" y="607586"/>
                </a:cubicBezTo>
                <a:cubicBezTo>
                  <a:pt x="1410503" y="729378"/>
                  <a:pt x="1324113" y="830992"/>
                  <a:pt x="1209268" y="854493"/>
                </a:cubicBezTo>
                <a:lnTo>
                  <a:pt x="1175535" y="857894"/>
                </a:lnTo>
                <a:lnTo>
                  <a:pt x="1175535" y="1150844"/>
                </a:lnTo>
                <a:lnTo>
                  <a:pt x="951651" y="1150844"/>
                </a:lnTo>
                <a:lnTo>
                  <a:pt x="947290" y="1107579"/>
                </a:lnTo>
                <a:cubicBezTo>
                  <a:pt x="923789" y="992735"/>
                  <a:pt x="822175" y="906345"/>
                  <a:pt x="700383" y="906345"/>
                </a:cubicBezTo>
                <a:cubicBezTo>
                  <a:pt x="578591" y="906345"/>
                  <a:pt x="476977" y="992735"/>
                  <a:pt x="453476" y="1107579"/>
                </a:cubicBezTo>
                <a:lnTo>
                  <a:pt x="449115" y="1150844"/>
                </a:lnTo>
                <a:lnTo>
                  <a:pt x="261027" y="1150844"/>
                </a:lnTo>
                <a:lnTo>
                  <a:pt x="261027" y="858706"/>
                </a:lnTo>
                <a:lnTo>
                  <a:pt x="252027" y="859613"/>
                </a:lnTo>
                <a:cubicBezTo>
                  <a:pt x="112836" y="859613"/>
                  <a:pt x="0" y="746777"/>
                  <a:pt x="0" y="607586"/>
                </a:cubicBezTo>
                <a:cubicBezTo>
                  <a:pt x="0" y="468395"/>
                  <a:pt x="112836" y="355559"/>
                  <a:pt x="252027" y="355559"/>
                </a:cubicBezTo>
                <a:lnTo>
                  <a:pt x="261027" y="3564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9E4577A5-B24B-47D7-B821-C0738972205E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5E118A0-7A54-4052-AEFA-D88A622B0D8D}"/>
              </a:ext>
            </a:extLst>
          </p:cNvPr>
          <p:cNvSpPr/>
          <p:nvPr/>
        </p:nvSpPr>
        <p:spPr>
          <a:xfrm>
            <a:off x="6164949" y="1150843"/>
            <a:ext cx="1152206" cy="1150844"/>
          </a:xfrm>
          <a:custGeom>
            <a:avLst/>
            <a:gdLst>
              <a:gd name="connsiteX0" fmla="*/ 1151119 w 1152206"/>
              <a:gd name="connsiteY0" fmla="*/ 1150843 h 1150844"/>
              <a:gd name="connsiteX1" fmla="*/ 1152206 w 1152206"/>
              <a:gd name="connsiteY1" fmla="*/ 1150843 h 1150844"/>
              <a:gd name="connsiteX2" fmla="*/ 1152206 w 1152206"/>
              <a:gd name="connsiteY2" fmla="*/ 1150844 h 1150844"/>
              <a:gd name="connsiteX3" fmla="*/ 1151119 w 1152206"/>
              <a:gd name="connsiteY3" fmla="*/ 1150844 h 1150844"/>
              <a:gd name="connsiteX4" fmla="*/ 237698 w 1152206"/>
              <a:gd name="connsiteY4" fmla="*/ 0 h 1150844"/>
              <a:gd name="connsiteX5" fmla="*/ 456372 w 1152206"/>
              <a:gd name="connsiteY5" fmla="*/ 0 h 1150844"/>
              <a:gd name="connsiteX6" fmla="*/ 461493 w 1152206"/>
              <a:gd name="connsiteY6" fmla="*/ 50790 h 1150844"/>
              <a:gd name="connsiteX7" fmla="*/ 708399 w 1152206"/>
              <a:gd name="connsiteY7" fmla="*/ 252025 h 1150844"/>
              <a:gd name="connsiteX8" fmla="*/ 955306 w 1152206"/>
              <a:gd name="connsiteY8" fmla="*/ 50790 h 1150844"/>
              <a:gd name="connsiteX9" fmla="*/ 960426 w 1152206"/>
              <a:gd name="connsiteY9" fmla="*/ 0 h 1150844"/>
              <a:gd name="connsiteX10" fmla="*/ 1150033 w 1152206"/>
              <a:gd name="connsiteY10" fmla="*/ 0 h 1150844"/>
              <a:gd name="connsiteX11" fmla="*/ 1150033 w 1152206"/>
              <a:gd name="connsiteY11" fmla="*/ 352321 h 1150844"/>
              <a:gd name="connsiteX12" fmla="*/ 1099732 w 1152206"/>
              <a:gd name="connsiteY12" fmla="*/ 357391 h 1150844"/>
              <a:gd name="connsiteX13" fmla="*/ 898498 w 1152206"/>
              <a:gd name="connsiteY13" fmla="*/ 604298 h 1150844"/>
              <a:gd name="connsiteX14" fmla="*/ 1099732 w 1152206"/>
              <a:gd name="connsiteY14" fmla="*/ 851205 h 1150844"/>
              <a:gd name="connsiteX15" fmla="*/ 1150033 w 1152206"/>
              <a:gd name="connsiteY15" fmla="*/ 856275 h 1150844"/>
              <a:gd name="connsiteX16" fmla="*/ 1150033 w 1152206"/>
              <a:gd name="connsiteY16" fmla="*/ 1098009 h 1150844"/>
              <a:gd name="connsiteX17" fmla="*/ 957764 w 1152206"/>
              <a:gd name="connsiteY17" fmla="*/ 1098009 h 1150844"/>
              <a:gd name="connsiteX18" fmla="*/ 955307 w 1152206"/>
              <a:gd name="connsiteY18" fmla="*/ 1073632 h 1150844"/>
              <a:gd name="connsiteX19" fmla="*/ 708400 w 1152206"/>
              <a:gd name="connsiteY19" fmla="*/ 872397 h 1150844"/>
              <a:gd name="connsiteX20" fmla="*/ 461494 w 1152206"/>
              <a:gd name="connsiteY20" fmla="*/ 1073632 h 1150844"/>
              <a:gd name="connsiteX21" fmla="*/ 459036 w 1152206"/>
              <a:gd name="connsiteY21" fmla="*/ 1098009 h 1150844"/>
              <a:gd name="connsiteX22" fmla="*/ 237698 w 1152206"/>
              <a:gd name="connsiteY22" fmla="*/ 1098009 h 1150844"/>
              <a:gd name="connsiteX23" fmla="*/ 237698 w 1152206"/>
              <a:gd name="connsiteY23" fmla="*/ 854881 h 1150844"/>
              <a:gd name="connsiteX24" fmla="*/ 201234 w 1152206"/>
              <a:gd name="connsiteY24" fmla="*/ 851205 h 1150844"/>
              <a:gd name="connsiteX25" fmla="*/ 0 w 1152206"/>
              <a:gd name="connsiteY25" fmla="*/ 604298 h 1150844"/>
              <a:gd name="connsiteX26" fmla="*/ 201234 w 1152206"/>
              <a:gd name="connsiteY26" fmla="*/ 357391 h 1150844"/>
              <a:gd name="connsiteX27" fmla="*/ 237698 w 1152206"/>
              <a:gd name="connsiteY27" fmla="*/ 35371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2206" h="1150844">
                <a:moveTo>
                  <a:pt x="1151119" y="1150843"/>
                </a:moveTo>
                <a:lnTo>
                  <a:pt x="1152206" y="1150843"/>
                </a:lnTo>
                <a:lnTo>
                  <a:pt x="1152206" y="1150844"/>
                </a:lnTo>
                <a:lnTo>
                  <a:pt x="1151119" y="1150844"/>
                </a:lnTo>
                <a:close/>
                <a:moveTo>
                  <a:pt x="237698" y="0"/>
                </a:moveTo>
                <a:lnTo>
                  <a:pt x="456372" y="0"/>
                </a:lnTo>
                <a:lnTo>
                  <a:pt x="461493" y="50790"/>
                </a:lnTo>
                <a:cubicBezTo>
                  <a:pt x="484993" y="165635"/>
                  <a:pt x="586607" y="252025"/>
                  <a:pt x="708399" y="252025"/>
                </a:cubicBezTo>
                <a:cubicBezTo>
                  <a:pt x="830191" y="252025"/>
                  <a:pt x="931805" y="165635"/>
                  <a:pt x="955306" y="50790"/>
                </a:cubicBezTo>
                <a:lnTo>
                  <a:pt x="960426" y="0"/>
                </a:lnTo>
                <a:lnTo>
                  <a:pt x="1150033" y="0"/>
                </a:lnTo>
                <a:lnTo>
                  <a:pt x="1150033" y="352321"/>
                </a:lnTo>
                <a:lnTo>
                  <a:pt x="1099732" y="357391"/>
                </a:lnTo>
                <a:cubicBezTo>
                  <a:pt x="984888" y="380892"/>
                  <a:pt x="898498" y="482506"/>
                  <a:pt x="898498" y="604298"/>
                </a:cubicBezTo>
                <a:cubicBezTo>
                  <a:pt x="898498" y="726090"/>
                  <a:pt x="984888" y="827704"/>
                  <a:pt x="1099732" y="851205"/>
                </a:cubicBezTo>
                <a:lnTo>
                  <a:pt x="1150033" y="856275"/>
                </a:lnTo>
                <a:lnTo>
                  <a:pt x="1150033" y="1098009"/>
                </a:lnTo>
                <a:lnTo>
                  <a:pt x="957764" y="1098009"/>
                </a:lnTo>
                <a:lnTo>
                  <a:pt x="955307" y="1073632"/>
                </a:lnTo>
                <a:cubicBezTo>
                  <a:pt x="931806" y="958787"/>
                  <a:pt x="830192" y="872397"/>
                  <a:pt x="708400" y="872397"/>
                </a:cubicBezTo>
                <a:cubicBezTo>
                  <a:pt x="586608" y="872397"/>
                  <a:pt x="484994" y="958787"/>
                  <a:pt x="461494" y="1073632"/>
                </a:cubicBezTo>
                <a:lnTo>
                  <a:pt x="459036" y="1098009"/>
                </a:lnTo>
                <a:lnTo>
                  <a:pt x="237698" y="1098009"/>
                </a:lnTo>
                <a:lnTo>
                  <a:pt x="237698" y="854881"/>
                </a:lnTo>
                <a:lnTo>
                  <a:pt x="201234" y="851205"/>
                </a:lnTo>
                <a:cubicBezTo>
                  <a:pt x="86390" y="827704"/>
                  <a:pt x="0" y="726090"/>
                  <a:pt x="0" y="604298"/>
                </a:cubicBezTo>
                <a:cubicBezTo>
                  <a:pt x="0" y="482506"/>
                  <a:pt x="86390" y="380892"/>
                  <a:pt x="201234" y="357391"/>
                </a:cubicBezTo>
                <a:lnTo>
                  <a:pt x="237698" y="3537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9082A647-6D05-4C5F-95F6-6AEBC56FD7A1}"/>
              </a:ext>
            </a:extLst>
          </p:cNvPr>
          <p:cNvSpPr/>
          <p:nvPr/>
        </p:nvSpPr>
        <p:spPr>
          <a:xfrm>
            <a:off x="915595" y="898815"/>
            <a:ext cx="1173456" cy="1628479"/>
          </a:xfrm>
          <a:custGeom>
            <a:avLst/>
            <a:gdLst>
              <a:gd name="connsiteX0" fmla="*/ 463403 w 1173456"/>
              <a:gd name="connsiteY0" fmla="*/ 0 h 1628479"/>
              <a:gd name="connsiteX1" fmla="*/ 715430 w 1173456"/>
              <a:gd name="connsiteY1" fmla="*/ 252027 h 1628479"/>
              <a:gd name="connsiteX2" fmla="*/ 715430 w 1173456"/>
              <a:gd name="connsiteY2" fmla="*/ 252028 h 1628479"/>
              <a:gd name="connsiteX3" fmla="*/ 914508 w 1173456"/>
              <a:gd name="connsiteY3" fmla="*/ 252028 h 1628479"/>
              <a:gd name="connsiteX4" fmla="*/ 914508 w 1173456"/>
              <a:gd name="connsiteY4" fmla="*/ 604997 h 1628479"/>
              <a:gd name="connsiteX5" fmla="*/ 921429 w 1173456"/>
              <a:gd name="connsiteY5" fmla="*/ 604299 h 1628479"/>
              <a:gd name="connsiteX6" fmla="*/ 1173456 w 1173456"/>
              <a:gd name="connsiteY6" fmla="*/ 856326 h 1628479"/>
              <a:gd name="connsiteX7" fmla="*/ 921429 w 1173456"/>
              <a:gd name="connsiteY7" fmla="*/ 1108353 h 1628479"/>
              <a:gd name="connsiteX8" fmla="*/ 914508 w 1173456"/>
              <a:gd name="connsiteY8" fmla="*/ 1107655 h 1628479"/>
              <a:gd name="connsiteX9" fmla="*/ 914508 w 1173456"/>
              <a:gd name="connsiteY9" fmla="*/ 1402872 h 1628479"/>
              <a:gd name="connsiteX10" fmla="*/ 712767 w 1173456"/>
              <a:gd name="connsiteY10" fmla="*/ 1402872 h 1628479"/>
              <a:gd name="connsiteX11" fmla="*/ 710310 w 1173456"/>
              <a:gd name="connsiteY11" fmla="*/ 1427244 h 1628479"/>
              <a:gd name="connsiteX12" fmla="*/ 463403 w 1173456"/>
              <a:gd name="connsiteY12" fmla="*/ 1628479 h 1628479"/>
              <a:gd name="connsiteX13" fmla="*/ 216496 w 1173456"/>
              <a:gd name="connsiteY13" fmla="*/ 1427244 h 1628479"/>
              <a:gd name="connsiteX14" fmla="*/ 214039 w 1173456"/>
              <a:gd name="connsiteY14" fmla="*/ 1402872 h 1628479"/>
              <a:gd name="connsiteX15" fmla="*/ 0 w 1173456"/>
              <a:gd name="connsiteY15" fmla="*/ 1402872 h 1628479"/>
              <a:gd name="connsiteX16" fmla="*/ 0 w 1173456"/>
              <a:gd name="connsiteY16" fmla="*/ 1108260 h 1628479"/>
              <a:gd name="connsiteX17" fmla="*/ 49870 w 1173456"/>
              <a:gd name="connsiteY17" fmla="*/ 1103233 h 1628479"/>
              <a:gd name="connsiteX18" fmla="*/ 251105 w 1173456"/>
              <a:gd name="connsiteY18" fmla="*/ 856326 h 1628479"/>
              <a:gd name="connsiteX19" fmla="*/ 49870 w 1173456"/>
              <a:gd name="connsiteY19" fmla="*/ 609419 h 1628479"/>
              <a:gd name="connsiteX20" fmla="*/ 0 w 1173456"/>
              <a:gd name="connsiteY20" fmla="*/ 604392 h 1628479"/>
              <a:gd name="connsiteX21" fmla="*/ 0 w 1173456"/>
              <a:gd name="connsiteY21" fmla="*/ 252028 h 1628479"/>
              <a:gd name="connsiteX22" fmla="*/ 211376 w 1173456"/>
              <a:gd name="connsiteY22" fmla="*/ 252028 h 1628479"/>
              <a:gd name="connsiteX23" fmla="*/ 211376 w 1173456"/>
              <a:gd name="connsiteY23" fmla="*/ 252027 h 1628479"/>
              <a:gd name="connsiteX24" fmla="*/ 463403 w 1173456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3456" h="1628479">
                <a:moveTo>
                  <a:pt x="463403" y="0"/>
                </a:moveTo>
                <a:cubicBezTo>
                  <a:pt x="602594" y="0"/>
                  <a:pt x="715430" y="112836"/>
                  <a:pt x="715430" y="252027"/>
                </a:cubicBezTo>
                <a:lnTo>
                  <a:pt x="715430" y="252028"/>
                </a:lnTo>
                <a:lnTo>
                  <a:pt x="914508" y="252028"/>
                </a:lnTo>
                <a:lnTo>
                  <a:pt x="914508" y="604997"/>
                </a:lnTo>
                <a:lnTo>
                  <a:pt x="921429" y="604299"/>
                </a:lnTo>
                <a:cubicBezTo>
                  <a:pt x="1060620" y="604299"/>
                  <a:pt x="1173456" y="717135"/>
                  <a:pt x="1173456" y="856326"/>
                </a:cubicBezTo>
                <a:cubicBezTo>
                  <a:pt x="1173456" y="995517"/>
                  <a:pt x="1060620" y="1108353"/>
                  <a:pt x="921429" y="1108353"/>
                </a:cubicBezTo>
                <a:lnTo>
                  <a:pt x="914508" y="1107655"/>
                </a:lnTo>
                <a:lnTo>
                  <a:pt x="914508" y="1402872"/>
                </a:lnTo>
                <a:lnTo>
                  <a:pt x="712767" y="1402872"/>
                </a:lnTo>
                <a:lnTo>
                  <a:pt x="710310" y="1427244"/>
                </a:lnTo>
                <a:cubicBezTo>
                  <a:pt x="686809" y="1542089"/>
                  <a:pt x="585195" y="1628479"/>
                  <a:pt x="463403" y="1628479"/>
                </a:cubicBezTo>
                <a:cubicBezTo>
                  <a:pt x="341611" y="1628479"/>
                  <a:pt x="239997" y="1542089"/>
                  <a:pt x="216496" y="1427244"/>
                </a:cubicBezTo>
                <a:lnTo>
                  <a:pt x="214039" y="1402872"/>
                </a:lnTo>
                <a:lnTo>
                  <a:pt x="0" y="1402872"/>
                </a:lnTo>
                <a:lnTo>
                  <a:pt x="0" y="1108260"/>
                </a:lnTo>
                <a:lnTo>
                  <a:pt x="49870" y="1103233"/>
                </a:lnTo>
                <a:cubicBezTo>
                  <a:pt x="164715" y="1079732"/>
                  <a:pt x="251105" y="978118"/>
                  <a:pt x="251105" y="856326"/>
                </a:cubicBezTo>
                <a:cubicBezTo>
                  <a:pt x="251105" y="734534"/>
                  <a:pt x="164715" y="632920"/>
                  <a:pt x="49870" y="609419"/>
                </a:cubicBezTo>
                <a:lnTo>
                  <a:pt x="0" y="604392"/>
                </a:lnTo>
                <a:lnTo>
                  <a:pt x="0" y="252028"/>
                </a:lnTo>
                <a:lnTo>
                  <a:pt x="211376" y="252028"/>
                </a:lnTo>
                <a:lnTo>
                  <a:pt x="211376" y="252027"/>
                </a:lnTo>
                <a:cubicBezTo>
                  <a:pt x="211376" y="112836"/>
                  <a:pt x="324212" y="0"/>
                  <a:pt x="4634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2CEDAFE1-57A7-422C-A285-B99C31CA5ABC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F707F44A-CABF-45EE-85BD-08B38BB82A17}"/>
              </a:ext>
            </a:extLst>
          </p:cNvPr>
          <p:cNvSpPr/>
          <p:nvPr/>
        </p:nvSpPr>
        <p:spPr>
          <a:xfrm>
            <a:off x="6402647" y="-2"/>
            <a:ext cx="912335" cy="1402870"/>
          </a:xfrm>
          <a:custGeom>
            <a:avLst/>
            <a:gdLst>
              <a:gd name="connsiteX0" fmla="*/ 0 w 912335"/>
              <a:gd name="connsiteY0" fmla="*/ 0 h 1402870"/>
              <a:gd name="connsiteX1" fmla="*/ 912335 w 912335"/>
              <a:gd name="connsiteY1" fmla="*/ 0 h 1402870"/>
              <a:gd name="connsiteX2" fmla="*/ 912335 w 912335"/>
              <a:gd name="connsiteY2" fmla="*/ 329458 h 1402870"/>
              <a:gd name="connsiteX3" fmla="*/ 862035 w 912335"/>
              <a:gd name="connsiteY3" fmla="*/ 334528 h 1402870"/>
              <a:gd name="connsiteX4" fmla="*/ 660800 w 912335"/>
              <a:gd name="connsiteY4" fmla="*/ 581435 h 1402870"/>
              <a:gd name="connsiteX5" fmla="*/ 862035 w 912335"/>
              <a:gd name="connsiteY5" fmla="*/ 828342 h 1402870"/>
              <a:gd name="connsiteX6" fmla="*/ 912335 w 912335"/>
              <a:gd name="connsiteY6" fmla="*/ 833412 h 1402870"/>
              <a:gd name="connsiteX7" fmla="*/ 912335 w 912335"/>
              <a:gd name="connsiteY7" fmla="*/ 1150844 h 1402870"/>
              <a:gd name="connsiteX8" fmla="*/ 722729 w 912335"/>
              <a:gd name="connsiteY8" fmla="*/ 1150844 h 1402870"/>
              <a:gd name="connsiteX9" fmla="*/ 717609 w 912335"/>
              <a:gd name="connsiteY9" fmla="*/ 1201635 h 1402870"/>
              <a:gd name="connsiteX10" fmla="*/ 470702 w 912335"/>
              <a:gd name="connsiteY10" fmla="*/ 1402870 h 1402870"/>
              <a:gd name="connsiteX11" fmla="*/ 223796 w 912335"/>
              <a:gd name="connsiteY11" fmla="*/ 1201635 h 1402870"/>
              <a:gd name="connsiteX12" fmla="*/ 218675 w 912335"/>
              <a:gd name="connsiteY12" fmla="*/ 1150844 h 1402870"/>
              <a:gd name="connsiteX13" fmla="*/ 0 w 912335"/>
              <a:gd name="connsiteY13" fmla="*/ 1150844 h 1402870"/>
              <a:gd name="connsiteX14" fmla="*/ 0 w 912335"/>
              <a:gd name="connsiteY14" fmla="*/ 832016 h 1402870"/>
              <a:gd name="connsiteX15" fmla="*/ 14330 w 912335"/>
              <a:gd name="connsiteY15" fmla="*/ 833461 h 1402870"/>
              <a:gd name="connsiteX16" fmla="*/ 266357 w 912335"/>
              <a:gd name="connsiteY16" fmla="*/ 581434 h 1402870"/>
              <a:gd name="connsiteX17" fmla="*/ 14330 w 912335"/>
              <a:gd name="connsiteY17" fmla="*/ 329407 h 1402870"/>
              <a:gd name="connsiteX18" fmla="*/ 0 w 912335"/>
              <a:gd name="connsiteY18" fmla="*/ 330852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335" h="1402870">
                <a:moveTo>
                  <a:pt x="0" y="0"/>
                </a:moveTo>
                <a:lnTo>
                  <a:pt x="912335" y="0"/>
                </a:lnTo>
                <a:lnTo>
                  <a:pt x="912335" y="329458"/>
                </a:lnTo>
                <a:lnTo>
                  <a:pt x="862035" y="334528"/>
                </a:lnTo>
                <a:cubicBezTo>
                  <a:pt x="747190" y="358029"/>
                  <a:pt x="660800" y="459643"/>
                  <a:pt x="660800" y="581435"/>
                </a:cubicBezTo>
                <a:cubicBezTo>
                  <a:pt x="660800" y="703227"/>
                  <a:pt x="747190" y="804841"/>
                  <a:pt x="862035" y="828342"/>
                </a:cubicBezTo>
                <a:lnTo>
                  <a:pt x="912335" y="833412"/>
                </a:lnTo>
                <a:lnTo>
                  <a:pt x="912335" y="1150844"/>
                </a:lnTo>
                <a:lnTo>
                  <a:pt x="722729" y="1150844"/>
                </a:lnTo>
                <a:lnTo>
                  <a:pt x="717609" y="1201635"/>
                </a:lnTo>
                <a:cubicBezTo>
                  <a:pt x="694108" y="1316480"/>
                  <a:pt x="592494" y="1402870"/>
                  <a:pt x="470702" y="1402870"/>
                </a:cubicBezTo>
                <a:cubicBezTo>
                  <a:pt x="348910" y="1402870"/>
                  <a:pt x="247296" y="1316480"/>
                  <a:pt x="223796" y="1201635"/>
                </a:cubicBezTo>
                <a:lnTo>
                  <a:pt x="218675" y="1150844"/>
                </a:lnTo>
                <a:lnTo>
                  <a:pt x="0" y="1150844"/>
                </a:lnTo>
                <a:lnTo>
                  <a:pt x="0" y="832016"/>
                </a:lnTo>
                <a:lnTo>
                  <a:pt x="14330" y="833461"/>
                </a:lnTo>
                <a:cubicBezTo>
                  <a:pt x="153521" y="833461"/>
                  <a:pt x="266357" y="720625"/>
                  <a:pt x="266357" y="581434"/>
                </a:cubicBezTo>
                <a:cubicBezTo>
                  <a:pt x="266357" y="442243"/>
                  <a:pt x="153521" y="329407"/>
                  <a:pt x="14330" y="329407"/>
                </a:cubicBezTo>
                <a:lnTo>
                  <a:pt x="0" y="3308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B1E52289-C26A-44AE-B985-CDDB4651F356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106C93B3-85AB-4A13-9EE4-985E30482DC2}"/>
              </a:ext>
            </a:extLst>
          </p:cNvPr>
          <p:cNvSpPr/>
          <p:nvPr/>
        </p:nvSpPr>
        <p:spPr>
          <a:xfrm>
            <a:off x="7063447" y="1150842"/>
            <a:ext cx="1166043" cy="1376452"/>
          </a:xfrm>
          <a:custGeom>
            <a:avLst/>
            <a:gdLst>
              <a:gd name="connsiteX0" fmla="*/ 251535 w 1166043"/>
              <a:gd name="connsiteY0" fmla="*/ 0 h 1376452"/>
              <a:gd name="connsiteX1" fmla="*/ 453224 w 1166043"/>
              <a:gd name="connsiteY1" fmla="*/ 0 h 1376452"/>
              <a:gd name="connsiteX2" fmla="*/ 705251 w 1166043"/>
              <a:gd name="connsiteY2" fmla="*/ 252027 h 1376452"/>
              <a:gd name="connsiteX3" fmla="*/ 957278 w 1166043"/>
              <a:gd name="connsiteY3" fmla="*/ 0 h 1376452"/>
              <a:gd name="connsiteX4" fmla="*/ 1166042 w 1166043"/>
              <a:gd name="connsiteY4" fmla="*/ 0 h 1376452"/>
              <a:gd name="connsiteX5" fmla="*/ 1166043 w 1166043"/>
              <a:gd name="connsiteY5" fmla="*/ 0 h 1376452"/>
              <a:gd name="connsiteX6" fmla="*/ 1166043 w 1166043"/>
              <a:gd name="connsiteY6" fmla="*/ 353035 h 1376452"/>
              <a:gd name="connsiteX7" fmla="*/ 1158475 w 1166043"/>
              <a:gd name="connsiteY7" fmla="*/ 352272 h 1376452"/>
              <a:gd name="connsiteX8" fmla="*/ 906448 w 1166043"/>
              <a:gd name="connsiteY8" fmla="*/ 604299 h 1376452"/>
              <a:gd name="connsiteX9" fmla="*/ 1158475 w 1166043"/>
              <a:gd name="connsiteY9" fmla="*/ 856326 h 1376452"/>
              <a:gd name="connsiteX10" fmla="*/ 1166043 w 1166043"/>
              <a:gd name="connsiteY10" fmla="*/ 855563 h 1376452"/>
              <a:gd name="connsiteX11" fmla="*/ 1166043 w 1166043"/>
              <a:gd name="connsiteY11" fmla="*/ 1098009 h 1376452"/>
              <a:gd name="connsiteX12" fmla="*/ 1164958 w 1166043"/>
              <a:gd name="connsiteY12" fmla="*/ 1098009 h 1376452"/>
              <a:gd name="connsiteX13" fmla="*/ 1164958 w 1166043"/>
              <a:gd name="connsiteY13" fmla="*/ 1150844 h 1376452"/>
              <a:gd name="connsiteX14" fmla="*/ 954616 w 1166043"/>
              <a:gd name="connsiteY14" fmla="*/ 1150844 h 1376452"/>
              <a:gd name="connsiteX15" fmla="*/ 952159 w 1166043"/>
              <a:gd name="connsiteY15" fmla="*/ 1175217 h 1376452"/>
              <a:gd name="connsiteX16" fmla="*/ 705252 w 1166043"/>
              <a:gd name="connsiteY16" fmla="*/ 1376452 h 1376452"/>
              <a:gd name="connsiteX17" fmla="*/ 458346 w 1166043"/>
              <a:gd name="connsiteY17" fmla="*/ 1175217 h 1376452"/>
              <a:gd name="connsiteX18" fmla="*/ 455889 w 1166043"/>
              <a:gd name="connsiteY18" fmla="*/ 1150844 h 1376452"/>
              <a:gd name="connsiteX19" fmla="*/ 251535 w 1166043"/>
              <a:gd name="connsiteY19" fmla="*/ 1150844 h 1376452"/>
              <a:gd name="connsiteX20" fmla="*/ 251535 w 1166043"/>
              <a:gd name="connsiteY20" fmla="*/ 856276 h 1376452"/>
              <a:gd name="connsiteX21" fmla="*/ 201234 w 1166043"/>
              <a:gd name="connsiteY21" fmla="*/ 851206 h 1376452"/>
              <a:gd name="connsiteX22" fmla="*/ 0 w 1166043"/>
              <a:gd name="connsiteY22" fmla="*/ 604299 h 1376452"/>
              <a:gd name="connsiteX23" fmla="*/ 201234 w 1166043"/>
              <a:gd name="connsiteY23" fmla="*/ 357392 h 1376452"/>
              <a:gd name="connsiteX24" fmla="*/ 251535 w 1166043"/>
              <a:gd name="connsiteY24" fmla="*/ 352322 h 137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6043" h="1376452">
                <a:moveTo>
                  <a:pt x="251535" y="0"/>
                </a:moveTo>
                <a:lnTo>
                  <a:pt x="453224" y="0"/>
                </a:lnTo>
                <a:cubicBezTo>
                  <a:pt x="453224" y="139191"/>
                  <a:pt x="566060" y="252027"/>
                  <a:pt x="705251" y="252027"/>
                </a:cubicBezTo>
                <a:cubicBezTo>
                  <a:pt x="844442" y="252027"/>
                  <a:pt x="957278" y="139191"/>
                  <a:pt x="957278" y="0"/>
                </a:cubicBezTo>
                <a:lnTo>
                  <a:pt x="1166042" y="0"/>
                </a:lnTo>
                <a:lnTo>
                  <a:pt x="1166043" y="0"/>
                </a:lnTo>
                <a:lnTo>
                  <a:pt x="1166043" y="353035"/>
                </a:lnTo>
                <a:lnTo>
                  <a:pt x="1158475" y="352272"/>
                </a:lnTo>
                <a:cubicBezTo>
                  <a:pt x="1019284" y="352272"/>
                  <a:pt x="906448" y="465108"/>
                  <a:pt x="906448" y="604299"/>
                </a:cubicBezTo>
                <a:cubicBezTo>
                  <a:pt x="906448" y="743490"/>
                  <a:pt x="1019284" y="856326"/>
                  <a:pt x="1158475" y="856326"/>
                </a:cubicBezTo>
                <a:lnTo>
                  <a:pt x="1166043" y="855563"/>
                </a:lnTo>
                <a:lnTo>
                  <a:pt x="1166043" y="1098009"/>
                </a:lnTo>
                <a:lnTo>
                  <a:pt x="1164958" y="1098009"/>
                </a:lnTo>
                <a:lnTo>
                  <a:pt x="1164958" y="1150844"/>
                </a:lnTo>
                <a:lnTo>
                  <a:pt x="954616" y="1150844"/>
                </a:lnTo>
                <a:lnTo>
                  <a:pt x="952159" y="1175217"/>
                </a:lnTo>
                <a:cubicBezTo>
                  <a:pt x="928658" y="1290062"/>
                  <a:pt x="827044" y="1376452"/>
                  <a:pt x="705252" y="1376452"/>
                </a:cubicBezTo>
                <a:cubicBezTo>
                  <a:pt x="583460" y="1376452"/>
                  <a:pt x="481846" y="1290062"/>
                  <a:pt x="458346" y="1175217"/>
                </a:cubicBezTo>
                <a:lnTo>
                  <a:pt x="455889" y="1150844"/>
                </a:lnTo>
                <a:lnTo>
                  <a:pt x="251535" y="1150844"/>
                </a:lnTo>
                <a:lnTo>
                  <a:pt x="251535" y="856276"/>
                </a:lnTo>
                <a:lnTo>
                  <a:pt x="201234" y="851206"/>
                </a:lnTo>
                <a:cubicBezTo>
                  <a:pt x="86390" y="827705"/>
                  <a:pt x="0" y="726091"/>
                  <a:pt x="0" y="604299"/>
                </a:cubicBezTo>
                <a:cubicBezTo>
                  <a:pt x="0" y="482507"/>
                  <a:pt x="86390" y="380893"/>
                  <a:pt x="201234" y="357392"/>
                </a:cubicBezTo>
                <a:lnTo>
                  <a:pt x="251535" y="3523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DC17186-0FB6-4B67-A281-4FF4C2EF385A}"/>
              </a:ext>
            </a:extLst>
          </p:cNvPr>
          <p:cNvSpPr/>
          <p:nvPr/>
        </p:nvSpPr>
        <p:spPr>
          <a:xfrm>
            <a:off x="7313897" y="3146715"/>
            <a:ext cx="914508" cy="1659138"/>
          </a:xfrm>
          <a:custGeom>
            <a:avLst/>
            <a:gdLst>
              <a:gd name="connsiteX0" fmla="*/ 454802 w 914508"/>
              <a:gd name="connsiteY0" fmla="*/ 0 h 1659138"/>
              <a:gd name="connsiteX1" fmla="*/ 706829 w 914508"/>
              <a:gd name="connsiteY1" fmla="*/ 252027 h 1659138"/>
              <a:gd name="connsiteX2" fmla="*/ 706733 w 914508"/>
              <a:gd name="connsiteY2" fmla="*/ 252980 h 1659138"/>
              <a:gd name="connsiteX3" fmla="*/ 914507 w 914508"/>
              <a:gd name="connsiteY3" fmla="*/ 252980 h 1659138"/>
              <a:gd name="connsiteX4" fmla="*/ 914507 w 914508"/>
              <a:gd name="connsiteY4" fmla="*/ 605607 h 1659138"/>
              <a:gd name="connsiteX5" fmla="*/ 908024 w 914508"/>
              <a:gd name="connsiteY5" fmla="*/ 604298 h 1659138"/>
              <a:gd name="connsiteX6" fmla="*/ 655997 w 914508"/>
              <a:gd name="connsiteY6" fmla="*/ 856325 h 1659138"/>
              <a:gd name="connsiteX7" fmla="*/ 908024 w 914508"/>
              <a:gd name="connsiteY7" fmla="*/ 1108352 h 1659138"/>
              <a:gd name="connsiteX8" fmla="*/ 914507 w 914508"/>
              <a:gd name="connsiteY8" fmla="*/ 1107043 h 1659138"/>
              <a:gd name="connsiteX9" fmla="*/ 914507 w 914508"/>
              <a:gd name="connsiteY9" fmla="*/ 1403823 h 1659138"/>
              <a:gd name="connsiteX10" fmla="*/ 914508 w 914508"/>
              <a:gd name="connsiteY10" fmla="*/ 1403823 h 1659138"/>
              <a:gd name="connsiteX11" fmla="*/ 914508 w 914508"/>
              <a:gd name="connsiteY11" fmla="*/ 1403824 h 1659138"/>
              <a:gd name="connsiteX12" fmla="*/ 689492 w 914508"/>
              <a:gd name="connsiteY12" fmla="*/ 1403824 h 1659138"/>
              <a:gd name="connsiteX13" fmla="*/ 689823 w 914508"/>
              <a:gd name="connsiteY13" fmla="*/ 1407111 h 1659138"/>
              <a:gd name="connsiteX14" fmla="*/ 437796 w 914508"/>
              <a:gd name="connsiteY14" fmla="*/ 1659138 h 1659138"/>
              <a:gd name="connsiteX15" fmla="*/ 185769 w 914508"/>
              <a:gd name="connsiteY15" fmla="*/ 1407111 h 1659138"/>
              <a:gd name="connsiteX16" fmla="*/ 186101 w 914508"/>
              <a:gd name="connsiteY16" fmla="*/ 1403824 h 1659138"/>
              <a:gd name="connsiteX17" fmla="*/ 2171 w 914508"/>
              <a:gd name="connsiteY17" fmla="*/ 1403824 h 1659138"/>
              <a:gd name="connsiteX18" fmla="*/ 2171 w 914508"/>
              <a:gd name="connsiteY18" fmla="*/ 1108293 h 1659138"/>
              <a:gd name="connsiteX19" fmla="*/ 52370 w 914508"/>
              <a:gd name="connsiteY19" fmla="*/ 1103233 h 1659138"/>
              <a:gd name="connsiteX20" fmla="*/ 253604 w 914508"/>
              <a:gd name="connsiteY20" fmla="*/ 856326 h 1659138"/>
              <a:gd name="connsiteX21" fmla="*/ 52370 w 914508"/>
              <a:gd name="connsiteY21" fmla="*/ 609419 h 1659138"/>
              <a:gd name="connsiteX22" fmla="*/ 2171 w 914508"/>
              <a:gd name="connsiteY22" fmla="*/ 604359 h 1659138"/>
              <a:gd name="connsiteX23" fmla="*/ 2171 w 914508"/>
              <a:gd name="connsiteY23" fmla="*/ 252981 h 1659138"/>
              <a:gd name="connsiteX24" fmla="*/ 0 w 914508"/>
              <a:gd name="connsiteY24" fmla="*/ 252981 h 1659138"/>
              <a:gd name="connsiteX25" fmla="*/ 0 w 914508"/>
              <a:gd name="connsiteY25" fmla="*/ 252980 h 1659138"/>
              <a:gd name="connsiteX26" fmla="*/ 202871 w 914508"/>
              <a:gd name="connsiteY26" fmla="*/ 252980 h 1659138"/>
              <a:gd name="connsiteX27" fmla="*/ 202775 w 914508"/>
              <a:gd name="connsiteY27" fmla="*/ 252027 h 1659138"/>
              <a:gd name="connsiteX28" fmla="*/ 454802 w 914508"/>
              <a:gd name="connsiteY28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659138">
                <a:moveTo>
                  <a:pt x="454802" y="0"/>
                </a:moveTo>
                <a:cubicBezTo>
                  <a:pt x="593993" y="0"/>
                  <a:pt x="706829" y="112836"/>
                  <a:pt x="706829" y="252027"/>
                </a:cubicBezTo>
                <a:lnTo>
                  <a:pt x="706733" y="252980"/>
                </a:lnTo>
                <a:lnTo>
                  <a:pt x="914507" y="252980"/>
                </a:lnTo>
                <a:lnTo>
                  <a:pt x="914507" y="605607"/>
                </a:lnTo>
                <a:lnTo>
                  <a:pt x="908024" y="604298"/>
                </a:lnTo>
                <a:cubicBezTo>
                  <a:pt x="768833" y="604298"/>
                  <a:pt x="655997" y="717134"/>
                  <a:pt x="655997" y="856325"/>
                </a:cubicBezTo>
                <a:cubicBezTo>
                  <a:pt x="655997" y="995516"/>
                  <a:pt x="768833" y="1108352"/>
                  <a:pt x="908024" y="1108352"/>
                </a:cubicBezTo>
                <a:lnTo>
                  <a:pt x="914507" y="1107043"/>
                </a:lnTo>
                <a:lnTo>
                  <a:pt x="914507" y="1403823"/>
                </a:lnTo>
                <a:lnTo>
                  <a:pt x="914508" y="1403823"/>
                </a:lnTo>
                <a:lnTo>
                  <a:pt x="914508" y="1403824"/>
                </a:lnTo>
                <a:lnTo>
                  <a:pt x="689492" y="1403824"/>
                </a:lnTo>
                <a:lnTo>
                  <a:pt x="689823" y="1407111"/>
                </a:lnTo>
                <a:cubicBezTo>
                  <a:pt x="689823" y="1546302"/>
                  <a:pt x="576987" y="1659138"/>
                  <a:pt x="437796" y="1659138"/>
                </a:cubicBezTo>
                <a:cubicBezTo>
                  <a:pt x="298605" y="1659138"/>
                  <a:pt x="185769" y="1546302"/>
                  <a:pt x="185769" y="1407111"/>
                </a:cubicBezTo>
                <a:lnTo>
                  <a:pt x="186101" y="1403824"/>
                </a:lnTo>
                <a:lnTo>
                  <a:pt x="2171" y="1403824"/>
                </a:lnTo>
                <a:lnTo>
                  <a:pt x="2171" y="1108293"/>
                </a:lnTo>
                <a:lnTo>
                  <a:pt x="52370" y="1103233"/>
                </a:lnTo>
                <a:cubicBezTo>
                  <a:pt x="167214" y="1079732"/>
                  <a:pt x="253604" y="978118"/>
                  <a:pt x="253604" y="856326"/>
                </a:cubicBezTo>
                <a:cubicBezTo>
                  <a:pt x="253604" y="734534"/>
                  <a:pt x="167214" y="632920"/>
                  <a:pt x="52370" y="609419"/>
                </a:cubicBezTo>
                <a:lnTo>
                  <a:pt x="2171" y="604359"/>
                </a:lnTo>
                <a:lnTo>
                  <a:pt x="2171" y="252981"/>
                </a:lnTo>
                <a:lnTo>
                  <a:pt x="0" y="252981"/>
                </a:lnTo>
                <a:lnTo>
                  <a:pt x="0" y="252980"/>
                </a:lnTo>
                <a:lnTo>
                  <a:pt x="202871" y="252980"/>
                </a:lnTo>
                <a:lnTo>
                  <a:pt x="202775" y="252027"/>
                </a:lnTo>
                <a:cubicBezTo>
                  <a:pt x="202775" y="112836"/>
                  <a:pt x="315611" y="0"/>
                  <a:pt x="4548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9385C8B8-7299-48D1-849E-803A630A0F17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4FD84650-78D7-4047-B893-CFEFE805825A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8C278E17-95A8-4A91-B585-350A25102531}"/>
              </a:ext>
            </a:extLst>
          </p:cNvPr>
          <p:cNvSpPr/>
          <p:nvPr/>
        </p:nvSpPr>
        <p:spPr>
          <a:xfrm>
            <a:off x="2744613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1135 h 1150844"/>
              <a:gd name="connsiteX3" fmla="*/ 897357 w 914508"/>
              <a:gd name="connsiteY3" fmla="*/ 329406 h 1150844"/>
              <a:gd name="connsiteX4" fmla="*/ 645330 w 914508"/>
              <a:gd name="connsiteY4" fmla="*/ 581433 h 1150844"/>
              <a:gd name="connsiteX5" fmla="*/ 897357 w 914508"/>
              <a:gd name="connsiteY5" fmla="*/ 833460 h 1150844"/>
              <a:gd name="connsiteX6" fmla="*/ 914507 w 914508"/>
              <a:gd name="connsiteY6" fmla="*/ 831731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699309 w 914508"/>
              <a:gd name="connsiteY10" fmla="*/ 1150844 h 1150844"/>
              <a:gd name="connsiteX11" fmla="*/ 699309 w 914508"/>
              <a:gd name="connsiteY11" fmla="*/ 1150843 h 1150844"/>
              <a:gd name="connsiteX12" fmla="*/ 447282 w 914508"/>
              <a:gd name="connsiteY12" fmla="*/ 898816 h 1150844"/>
              <a:gd name="connsiteX13" fmla="*/ 195255 w 914508"/>
              <a:gd name="connsiteY13" fmla="*/ 1150843 h 1150844"/>
              <a:gd name="connsiteX14" fmla="*/ 195255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833346 h 1150844"/>
              <a:gd name="connsiteX17" fmla="*/ 49652 w 914508"/>
              <a:gd name="connsiteY17" fmla="*/ 828341 h 1150844"/>
              <a:gd name="connsiteX18" fmla="*/ 250887 w 914508"/>
              <a:gd name="connsiteY18" fmla="*/ 581434 h 1150844"/>
              <a:gd name="connsiteX19" fmla="*/ 49652 w 914508"/>
              <a:gd name="connsiteY19" fmla="*/ 334527 h 1150844"/>
              <a:gd name="connsiteX20" fmla="*/ 0 w 914508"/>
              <a:gd name="connsiteY20" fmla="*/ 329522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1135"/>
                </a:lnTo>
                <a:lnTo>
                  <a:pt x="897357" y="329406"/>
                </a:lnTo>
                <a:cubicBezTo>
                  <a:pt x="758166" y="329406"/>
                  <a:pt x="645330" y="442242"/>
                  <a:pt x="645330" y="581433"/>
                </a:cubicBezTo>
                <a:cubicBezTo>
                  <a:pt x="645330" y="720624"/>
                  <a:pt x="758166" y="833460"/>
                  <a:pt x="897357" y="833460"/>
                </a:cubicBezTo>
                <a:lnTo>
                  <a:pt x="914507" y="831731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99309" y="1150844"/>
                </a:lnTo>
                <a:lnTo>
                  <a:pt x="699309" y="1150843"/>
                </a:lnTo>
                <a:cubicBezTo>
                  <a:pt x="699309" y="1011652"/>
                  <a:pt x="586473" y="898816"/>
                  <a:pt x="447282" y="898816"/>
                </a:cubicBezTo>
                <a:cubicBezTo>
                  <a:pt x="308091" y="898816"/>
                  <a:pt x="195255" y="1011652"/>
                  <a:pt x="195255" y="1150843"/>
                </a:cubicBezTo>
                <a:lnTo>
                  <a:pt x="195255" y="1150844"/>
                </a:lnTo>
                <a:lnTo>
                  <a:pt x="0" y="1150844"/>
                </a:lnTo>
                <a:lnTo>
                  <a:pt x="0" y="833346"/>
                </a:lnTo>
                <a:lnTo>
                  <a:pt x="49652" y="828341"/>
                </a:lnTo>
                <a:cubicBezTo>
                  <a:pt x="164497" y="804840"/>
                  <a:pt x="250887" y="703226"/>
                  <a:pt x="250887" y="581434"/>
                </a:cubicBezTo>
                <a:cubicBezTo>
                  <a:pt x="250887" y="459642"/>
                  <a:pt x="164497" y="358028"/>
                  <a:pt x="49652" y="334527"/>
                </a:cubicBezTo>
                <a:lnTo>
                  <a:pt x="0" y="3295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82BFFF07-7D15-4136-B78E-64561CD08E34}"/>
              </a:ext>
            </a:extLst>
          </p:cNvPr>
          <p:cNvSpPr/>
          <p:nvPr/>
        </p:nvSpPr>
        <p:spPr>
          <a:xfrm>
            <a:off x="5487052" y="5456883"/>
            <a:ext cx="1175977" cy="1395345"/>
          </a:xfrm>
          <a:custGeom>
            <a:avLst/>
            <a:gdLst>
              <a:gd name="connsiteX0" fmla="*/ 465923 w 1175977"/>
              <a:gd name="connsiteY0" fmla="*/ 0 h 1395345"/>
              <a:gd name="connsiteX1" fmla="*/ 712830 w 1175977"/>
              <a:gd name="connsiteY1" fmla="*/ 201235 h 1395345"/>
              <a:gd name="connsiteX2" fmla="*/ 717192 w 1175977"/>
              <a:gd name="connsiteY2" fmla="*/ 244501 h 1395345"/>
              <a:gd name="connsiteX3" fmla="*/ 914508 w 1175977"/>
              <a:gd name="connsiteY3" fmla="*/ 244501 h 1395345"/>
              <a:gd name="connsiteX4" fmla="*/ 914508 w 1175977"/>
              <a:gd name="connsiteY4" fmla="*/ 605251 h 1395345"/>
              <a:gd name="connsiteX5" fmla="*/ 923950 w 1175977"/>
              <a:gd name="connsiteY5" fmla="*/ 604299 h 1395345"/>
              <a:gd name="connsiteX6" fmla="*/ 1175977 w 1175977"/>
              <a:gd name="connsiteY6" fmla="*/ 856326 h 1395345"/>
              <a:gd name="connsiteX7" fmla="*/ 923950 w 1175977"/>
              <a:gd name="connsiteY7" fmla="*/ 1108353 h 1395345"/>
              <a:gd name="connsiteX8" fmla="*/ 914508 w 1175977"/>
              <a:gd name="connsiteY8" fmla="*/ 1107401 h 1395345"/>
              <a:gd name="connsiteX9" fmla="*/ 914508 w 1175977"/>
              <a:gd name="connsiteY9" fmla="*/ 1395345 h 1395345"/>
              <a:gd name="connsiteX10" fmla="*/ 0 w 1175977"/>
              <a:gd name="connsiteY10" fmla="*/ 1395345 h 1395345"/>
              <a:gd name="connsiteX11" fmla="*/ 0 w 1175977"/>
              <a:gd name="connsiteY11" fmla="*/ 1105788 h 1395345"/>
              <a:gd name="connsiteX12" fmla="*/ 25452 w 1175977"/>
              <a:gd name="connsiteY12" fmla="*/ 1108353 h 1395345"/>
              <a:gd name="connsiteX13" fmla="*/ 277479 w 1175977"/>
              <a:gd name="connsiteY13" fmla="*/ 856326 h 1395345"/>
              <a:gd name="connsiteX14" fmla="*/ 25452 w 1175977"/>
              <a:gd name="connsiteY14" fmla="*/ 604299 h 1395345"/>
              <a:gd name="connsiteX15" fmla="*/ 0 w 1175977"/>
              <a:gd name="connsiteY15" fmla="*/ 606865 h 1395345"/>
              <a:gd name="connsiteX16" fmla="*/ 0 w 1175977"/>
              <a:gd name="connsiteY16" fmla="*/ 244501 h 1395345"/>
              <a:gd name="connsiteX17" fmla="*/ 214655 w 1175977"/>
              <a:gd name="connsiteY17" fmla="*/ 244501 h 1395345"/>
              <a:gd name="connsiteX18" fmla="*/ 219017 w 1175977"/>
              <a:gd name="connsiteY18" fmla="*/ 201235 h 1395345"/>
              <a:gd name="connsiteX19" fmla="*/ 465923 w 1175977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977" h="1395345">
                <a:moveTo>
                  <a:pt x="465923" y="0"/>
                </a:moveTo>
                <a:cubicBezTo>
                  <a:pt x="587715" y="0"/>
                  <a:pt x="689329" y="86390"/>
                  <a:pt x="712830" y="201235"/>
                </a:cubicBezTo>
                <a:lnTo>
                  <a:pt x="717192" y="244501"/>
                </a:lnTo>
                <a:lnTo>
                  <a:pt x="914508" y="244501"/>
                </a:lnTo>
                <a:lnTo>
                  <a:pt x="914508" y="605251"/>
                </a:lnTo>
                <a:lnTo>
                  <a:pt x="923950" y="604299"/>
                </a:lnTo>
                <a:cubicBezTo>
                  <a:pt x="1063141" y="604299"/>
                  <a:pt x="1175977" y="717135"/>
                  <a:pt x="1175977" y="856326"/>
                </a:cubicBezTo>
                <a:cubicBezTo>
                  <a:pt x="1175977" y="995517"/>
                  <a:pt x="1063141" y="1108353"/>
                  <a:pt x="923950" y="1108353"/>
                </a:cubicBezTo>
                <a:lnTo>
                  <a:pt x="914508" y="1107401"/>
                </a:lnTo>
                <a:lnTo>
                  <a:pt x="914508" y="1395345"/>
                </a:lnTo>
                <a:lnTo>
                  <a:pt x="0" y="1395345"/>
                </a:lnTo>
                <a:lnTo>
                  <a:pt x="0" y="1105788"/>
                </a:lnTo>
                <a:lnTo>
                  <a:pt x="25452" y="1108353"/>
                </a:lnTo>
                <a:cubicBezTo>
                  <a:pt x="164643" y="1108353"/>
                  <a:pt x="277479" y="995517"/>
                  <a:pt x="277479" y="856326"/>
                </a:cubicBezTo>
                <a:cubicBezTo>
                  <a:pt x="277479" y="717135"/>
                  <a:pt x="164643" y="604299"/>
                  <a:pt x="25452" y="604299"/>
                </a:cubicBezTo>
                <a:lnTo>
                  <a:pt x="0" y="606865"/>
                </a:lnTo>
                <a:lnTo>
                  <a:pt x="0" y="244501"/>
                </a:lnTo>
                <a:lnTo>
                  <a:pt x="214655" y="244501"/>
                </a:lnTo>
                <a:lnTo>
                  <a:pt x="219017" y="201235"/>
                </a:lnTo>
                <a:cubicBezTo>
                  <a:pt x="242517" y="86390"/>
                  <a:pt x="344131" y="0"/>
                  <a:pt x="46592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A8EB7E8B-90E9-4B23-903C-DEAEE011D2F7}"/>
              </a:ext>
            </a:extLst>
          </p:cNvPr>
          <p:cNvSpPr/>
          <p:nvPr/>
        </p:nvSpPr>
        <p:spPr>
          <a:xfrm>
            <a:off x="1830103" y="898815"/>
            <a:ext cx="1165397" cy="1628479"/>
          </a:xfrm>
          <a:custGeom>
            <a:avLst/>
            <a:gdLst>
              <a:gd name="connsiteX0" fmla="*/ 444245 w 1165397"/>
              <a:gd name="connsiteY0" fmla="*/ 0 h 1628479"/>
              <a:gd name="connsiteX1" fmla="*/ 696272 w 1165397"/>
              <a:gd name="connsiteY1" fmla="*/ 252027 h 1628479"/>
              <a:gd name="connsiteX2" fmla="*/ 696272 w 1165397"/>
              <a:gd name="connsiteY2" fmla="*/ 252028 h 1628479"/>
              <a:gd name="connsiteX3" fmla="*/ 914508 w 1165397"/>
              <a:gd name="connsiteY3" fmla="*/ 252028 h 1628479"/>
              <a:gd name="connsiteX4" fmla="*/ 914508 w 1165397"/>
              <a:gd name="connsiteY4" fmla="*/ 604414 h 1628479"/>
              <a:gd name="connsiteX5" fmla="*/ 964162 w 1165397"/>
              <a:gd name="connsiteY5" fmla="*/ 609419 h 1628479"/>
              <a:gd name="connsiteX6" fmla="*/ 1165397 w 1165397"/>
              <a:gd name="connsiteY6" fmla="*/ 856326 h 1628479"/>
              <a:gd name="connsiteX7" fmla="*/ 964162 w 1165397"/>
              <a:gd name="connsiteY7" fmla="*/ 1103233 h 1628479"/>
              <a:gd name="connsiteX8" fmla="*/ 914508 w 1165397"/>
              <a:gd name="connsiteY8" fmla="*/ 1108238 h 1628479"/>
              <a:gd name="connsiteX9" fmla="*/ 914508 w 1165397"/>
              <a:gd name="connsiteY9" fmla="*/ 1402872 h 1628479"/>
              <a:gd name="connsiteX10" fmla="*/ 693609 w 1165397"/>
              <a:gd name="connsiteY10" fmla="*/ 1402872 h 1628479"/>
              <a:gd name="connsiteX11" fmla="*/ 691152 w 1165397"/>
              <a:gd name="connsiteY11" fmla="*/ 1427244 h 1628479"/>
              <a:gd name="connsiteX12" fmla="*/ 444245 w 1165397"/>
              <a:gd name="connsiteY12" fmla="*/ 1628479 h 1628479"/>
              <a:gd name="connsiteX13" fmla="*/ 197338 w 1165397"/>
              <a:gd name="connsiteY13" fmla="*/ 1427244 h 1628479"/>
              <a:gd name="connsiteX14" fmla="*/ 194881 w 1165397"/>
              <a:gd name="connsiteY14" fmla="*/ 1402872 h 1628479"/>
              <a:gd name="connsiteX15" fmla="*/ 0 w 1165397"/>
              <a:gd name="connsiteY15" fmla="*/ 1402872 h 1628479"/>
              <a:gd name="connsiteX16" fmla="*/ 0 w 1165397"/>
              <a:gd name="connsiteY16" fmla="*/ 1107655 h 1628479"/>
              <a:gd name="connsiteX17" fmla="*/ 6921 w 1165397"/>
              <a:gd name="connsiteY17" fmla="*/ 1108353 h 1628479"/>
              <a:gd name="connsiteX18" fmla="*/ 258948 w 1165397"/>
              <a:gd name="connsiteY18" fmla="*/ 856326 h 1628479"/>
              <a:gd name="connsiteX19" fmla="*/ 6921 w 1165397"/>
              <a:gd name="connsiteY19" fmla="*/ 604299 h 1628479"/>
              <a:gd name="connsiteX20" fmla="*/ 0 w 1165397"/>
              <a:gd name="connsiteY20" fmla="*/ 604997 h 1628479"/>
              <a:gd name="connsiteX21" fmla="*/ 0 w 1165397"/>
              <a:gd name="connsiteY21" fmla="*/ 252028 h 1628479"/>
              <a:gd name="connsiteX22" fmla="*/ 192218 w 1165397"/>
              <a:gd name="connsiteY22" fmla="*/ 252028 h 1628479"/>
              <a:gd name="connsiteX23" fmla="*/ 192218 w 1165397"/>
              <a:gd name="connsiteY23" fmla="*/ 252027 h 1628479"/>
              <a:gd name="connsiteX24" fmla="*/ 444245 w 1165397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5397" h="1628479">
                <a:moveTo>
                  <a:pt x="444245" y="0"/>
                </a:moveTo>
                <a:cubicBezTo>
                  <a:pt x="583436" y="0"/>
                  <a:pt x="696272" y="112836"/>
                  <a:pt x="696272" y="252027"/>
                </a:cubicBezTo>
                <a:lnTo>
                  <a:pt x="696272" y="252028"/>
                </a:lnTo>
                <a:lnTo>
                  <a:pt x="914508" y="252028"/>
                </a:lnTo>
                <a:lnTo>
                  <a:pt x="914508" y="604414"/>
                </a:lnTo>
                <a:lnTo>
                  <a:pt x="964162" y="609419"/>
                </a:lnTo>
                <a:cubicBezTo>
                  <a:pt x="1079007" y="632920"/>
                  <a:pt x="1165397" y="734534"/>
                  <a:pt x="1165397" y="856326"/>
                </a:cubicBezTo>
                <a:cubicBezTo>
                  <a:pt x="1165397" y="978118"/>
                  <a:pt x="1079007" y="1079732"/>
                  <a:pt x="964162" y="1103233"/>
                </a:cubicBezTo>
                <a:lnTo>
                  <a:pt x="914508" y="1108238"/>
                </a:lnTo>
                <a:lnTo>
                  <a:pt x="914508" y="1402872"/>
                </a:lnTo>
                <a:lnTo>
                  <a:pt x="693609" y="1402872"/>
                </a:lnTo>
                <a:lnTo>
                  <a:pt x="691152" y="1427244"/>
                </a:lnTo>
                <a:cubicBezTo>
                  <a:pt x="667651" y="1542089"/>
                  <a:pt x="566037" y="1628479"/>
                  <a:pt x="444245" y="1628479"/>
                </a:cubicBezTo>
                <a:cubicBezTo>
                  <a:pt x="322453" y="1628479"/>
                  <a:pt x="220839" y="1542089"/>
                  <a:pt x="197338" y="1427244"/>
                </a:cubicBezTo>
                <a:lnTo>
                  <a:pt x="194881" y="1402872"/>
                </a:lnTo>
                <a:lnTo>
                  <a:pt x="0" y="1402872"/>
                </a:lnTo>
                <a:lnTo>
                  <a:pt x="0" y="1107655"/>
                </a:lnTo>
                <a:lnTo>
                  <a:pt x="6921" y="1108353"/>
                </a:lnTo>
                <a:cubicBezTo>
                  <a:pt x="146112" y="1108353"/>
                  <a:pt x="258948" y="995517"/>
                  <a:pt x="258948" y="856326"/>
                </a:cubicBezTo>
                <a:cubicBezTo>
                  <a:pt x="258948" y="717135"/>
                  <a:pt x="146112" y="604299"/>
                  <a:pt x="6921" y="604299"/>
                </a:cubicBezTo>
                <a:lnTo>
                  <a:pt x="0" y="604997"/>
                </a:lnTo>
                <a:lnTo>
                  <a:pt x="0" y="252028"/>
                </a:lnTo>
                <a:lnTo>
                  <a:pt x="192218" y="252028"/>
                </a:lnTo>
                <a:lnTo>
                  <a:pt x="192218" y="252027"/>
                </a:lnTo>
                <a:cubicBezTo>
                  <a:pt x="192218" y="112836"/>
                  <a:pt x="305054" y="0"/>
                  <a:pt x="44424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9BFA5C6C-6AE6-406C-B9F3-C506B2BDAF33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3969AE86-0EC8-4804-8675-B563F64F7361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ADCBAE68-57D2-4EBC-8E1B-3E43BDA0FC12}"/>
              </a:ext>
            </a:extLst>
          </p:cNvPr>
          <p:cNvSpPr/>
          <p:nvPr/>
        </p:nvSpPr>
        <p:spPr>
          <a:xfrm>
            <a:off x="7046440" y="4559195"/>
            <a:ext cx="1181964" cy="1410399"/>
          </a:xfrm>
          <a:custGeom>
            <a:avLst/>
            <a:gdLst>
              <a:gd name="connsiteX0" fmla="*/ 267456 w 1181964"/>
              <a:gd name="connsiteY0" fmla="*/ 0 h 1410399"/>
              <a:gd name="connsiteX1" fmla="*/ 269628 w 1181964"/>
              <a:gd name="connsiteY1" fmla="*/ 0 h 1410399"/>
              <a:gd name="connsiteX2" fmla="*/ 269628 w 1181964"/>
              <a:gd name="connsiteY2" fmla="*/ 1 h 1410399"/>
              <a:gd name="connsiteX3" fmla="*/ 453558 w 1181964"/>
              <a:gd name="connsiteY3" fmla="*/ 1 h 1410399"/>
              <a:gd name="connsiteX4" fmla="*/ 453226 w 1181964"/>
              <a:gd name="connsiteY4" fmla="*/ 3288 h 1410399"/>
              <a:gd name="connsiteX5" fmla="*/ 705253 w 1181964"/>
              <a:gd name="connsiteY5" fmla="*/ 255315 h 1410399"/>
              <a:gd name="connsiteX6" fmla="*/ 957280 w 1181964"/>
              <a:gd name="connsiteY6" fmla="*/ 3288 h 1410399"/>
              <a:gd name="connsiteX7" fmla="*/ 956949 w 1181964"/>
              <a:gd name="connsiteY7" fmla="*/ 1 h 1410399"/>
              <a:gd name="connsiteX8" fmla="*/ 1181964 w 1181964"/>
              <a:gd name="connsiteY8" fmla="*/ 1 h 1410399"/>
              <a:gd name="connsiteX9" fmla="*/ 1181964 w 1181964"/>
              <a:gd name="connsiteY9" fmla="*/ 357928 h 1410399"/>
              <a:gd name="connsiteX10" fmla="*/ 1158476 w 1181964"/>
              <a:gd name="connsiteY10" fmla="*/ 355560 h 1410399"/>
              <a:gd name="connsiteX11" fmla="*/ 906449 w 1181964"/>
              <a:gd name="connsiteY11" fmla="*/ 607587 h 1410399"/>
              <a:gd name="connsiteX12" fmla="*/ 1158476 w 1181964"/>
              <a:gd name="connsiteY12" fmla="*/ 859614 h 1410399"/>
              <a:gd name="connsiteX13" fmla="*/ 1181964 w 1181964"/>
              <a:gd name="connsiteY13" fmla="*/ 857246 h 1410399"/>
              <a:gd name="connsiteX14" fmla="*/ 1181964 w 1181964"/>
              <a:gd name="connsiteY14" fmla="*/ 1150844 h 1410399"/>
              <a:gd name="connsiteX15" fmla="*/ 967552 w 1181964"/>
              <a:gd name="connsiteY15" fmla="*/ 1150844 h 1410399"/>
              <a:gd name="connsiteX16" fmla="*/ 968311 w 1181964"/>
              <a:gd name="connsiteY16" fmla="*/ 1158372 h 1410399"/>
              <a:gd name="connsiteX17" fmla="*/ 716284 w 1181964"/>
              <a:gd name="connsiteY17" fmla="*/ 1410399 h 1410399"/>
              <a:gd name="connsiteX18" fmla="*/ 464257 w 1181964"/>
              <a:gd name="connsiteY18" fmla="*/ 1158372 h 1410399"/>
              <a:gd name="connsiteX19" fmla="*/ 465016 w 1181964"/>
              <a:gd name="connsiteY19" fmla="*/ 1150844 h 1410399"/>
              <a:gd name="connsiteX20" fmla="*/ 267456 w 1181964"/>
              <a:gd name="connsiteY20" fmla="*/ 1150844 h 1410399"/>
              <a:gd name="connsiteX21" fmla="*/ 267456 w 1181964"/>
              <a:gd name="connsiteY21" fmla="*/ 858059 h 1410399"/>
              <a:gd name="connsiteX22" fmla="*/ 252027 w 1181964"/>
              <a:gd name="connsiteY22" fmla="*/ 859614 h 1410399"/>
              <a:gd name="connsiteX23" fmla="*/ 0 w 1181964"/>
              <a:gd name="connsiteY23" fmla="*/ 607587 h 1410399"/>
              <a:gd name="connsiteX24" fmla="*/ 252027 w 1181964"/>
              <a:gd name="connsiteY24" fmla="*/ 355560 h 1410399"/>
              <a:gd name="connsiteX25" fmla="*/ 267456 w 1181964"/>
              <a:gd name="connsiteY25" fmla="*/ 357116 h 14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964" h="1410399">
                <a:moveTo>
                  <a:pt x="267456" y="0"/>
                </a:moveTo>
                <a:lnTo>
                  <a:pt x="269628" y="0"/>
                </a:lnTo>
                <a:lnTo>
                  <a:pt x="269628" y="1"/>
                </a:lnTo>
                <a:lnTo>
                  <a:pt x="453558" y="1"/>
                </a:lnTo>
                <a:lnTo>
                  <a:pt x="453226" y="3288"/>
                </a:lnTo>
                <a:cubicBezTo>
                  <a:pt x="453226" y="142479"/>
                  <a:pt x="566062" y="255315"/>
                  <a:pt x="705253" y="255315"/>
                </a:cubicBezTo>
                <a:cubicBezTo>
                  <a:pt x="844444" y="255315"/>
                  <a:pt x="957280" y="142479"/>
                  <a:pt x="957280" y="3288"/>
                </a:cubicBezTo>
                <a:lnTo>
                  <a:pt x="956949" y="1"/>
                </a:lnTo>
                <a:lnTo>
                  <a:pt x="1181964" y="1"/>
                </a:lnTo>
                <a:lnTo>
                  <a:pt x="1181964" y="357928"/>
                </a:lnTo>
                <a:lnTo>
                  <a:pt x="1158476" y="355560"/>
                </a:lnTo>
                <a:cubicBezTo>
                  <a:pt x="1019285" y="355560"/>
                  <a:pt x="906449" y="468396"/>
                  <a:pt x="906449" y="607587"/>
                </a:cubicBezTo>
                <a:cubicBezTo>
                  <a:pt x="906449" y="746778"/>
                  <a:pt x="1019285" y="859614"/>
                  <a:pt x="1158476" y="859614"/>
                </a:cubicBezTo>
                <a:lnTo>
                  <a:pt x="1181964" y="857246"/>
                </a:lnTo>
                <a:lnTo>
                  <a:pt x="1181964" y="1150844"/>
                </a:lnTo>
                <a:lnTo>
                  <a:pt x="967552" y="1150844"/>
                </a:lnTo>
                <a:lnTo>
                  <a:pt x="968311" y="1158372"/>
                </a:lnTo>
                <a:cubicBezTo>
                  <a:pt x="968311" y="1297563"/>
                  <a:pt x="855475" y="1410399"/>
                  <a:pt x="716284" y="1410399"/>
                </a:cubicBezTo>
                <a:cubicBezTo>
                  <a:pt x="577093" y="1410399"/>
                  <a:pt x="464257" y="1297563"/>
                  <a:pt x="464257" y="1158372"/>
                </a:cubicBezTo>
                <a:lnTo>
                  <a:pt x="465016" y="1150844"/>
                </a:lnTo>
                <a:lnTo>
                  <a:pt x="267456" y="1150844"/>
                </a:lnTo>
                <a:lnTo>
                  <a:pt x="267456" y="858059"/>
                </a:lnTo>
                <a:lnTo>
                  <a:pt x="252027" y="859614"/>
                </a:lnTo>
                <a:cubicBezTo>
                  <a:pt x="112836" y="859614"/>
                  <a:pt x="0" y="746778"/>
                  <a:pt x="0" y="607587"/>
                </a:cubicBezTo>
                <a:cubicBezTo>
                  <a:pt x="0" y="468396"/>
                  <a:pt x="112836" y="355560"/>
                  <a:pt x="252027" y="355560"/>
                </a:cubicBezTo>
                <a:lnTo>
                  <a:pt x="267456" y="357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7F331B65-C356-447D-BC26-308B50C815E2}"/>
              </a:ext>
            </a:extLst>
          </p:cNvPr>
          <p:cNvSpPr/>
          <p:nvPr/>
        </p:nvSpPr>
        <p:spPr>
          <a:xfrm>
            <a:off x="914507" y="4301798"/>
            <a:ext cx="914508" cy="1659138"/>
          </a:xfrm>
          <a:custGeom>
            <a:avLst/>
            <a:gdLst>
              <a:gd name="connsiteX0" fmla="*/ 447484 w 914508"/>
              <a:gd name="connsiteY0" fmla="*/ 0 h 1659138"/>
              <a:gd name="connsiteX1" fmla="*/ 694391 w 914508"/>
              <a:gd name="connsiteY1" fmla="*/ 201234 h 1659138"/>
              <a:gd name="connsiteX2" fmla="*/ 699180 w 914508"/>
              <a:gd name="connsiteY2" fmla="*/ 248740 h 1659138"/>
              <a:gd name="connsiteX3" fmla="*/ 914508 w 914508"/>
              <a:gd name="connsiteY3" fmla="*/ 248740 h 1659138"/>
              <a:gd name="connsiteX4" fmla="*/ 914508 w 914508"/>
              <a:gd name="connsiteY4" fmla="*/ 605207 h 1659138"/>
              <a:gd name="connsiteX5" fmla="*/ 905511 w 914508"/>
              <a:gd name="connsiteY5" fmla="*/ 604299 h 1659138"/>
              <a:gd name="connsiteX6" fmla="*/ 653484 w 914508"/>
              <a:gd name="connsiteY6" fmla="*/ 856326 h 1659138"/>
              <a:gd name="connsiteX7" fmla="*/ 905511 w 914508"/>
              <a:gd name="connsiteY7" fmla="*/ 1108353 h 1659138"/>
              <a:gd name="connsiteX8" fmla="*/ 914508 w 914508"/>
              <a:gd name="connsiteY8" fmla="*/ 1107447 h 1659138"/>
              <a:gd name="connsiteX9" fmla="*/ 914508 w 914508"/>
              <a:gd name="connsiteY9" fmla="*/ 1399584 h 1659138"/>
              <a:gd name="connsiteX10" fmla="*/ 709784 w 914508"/>
              <a:gd name="connsiteY10" fmla="*/ 1399584 h 1659138"/>
              <a:gd name="connsiteX11" fmla="*/ 710543 w 914508"/>
              <a:gd name="connsiteY11" fmla="*/ 1407111 h 1659138"/>
              <a:gd name="connsiteX12" fmla="*/ 458516 w 914508"/>
              <a:gd name="connsiteY12" fmla="*/ 1659138 h 1659138"/>
              <a:gd name="connsiteX13" fmla="*/ 206489 w 914508"/>
              <a:gd name="connsiteY13" fmla="*/ 1407111 h 1659138"/>
              <a:gd name="connsiteX14" fmla="*/ 207248 w 914508"/>
              <a:gd name="connsiteY14" fmla="*/ 1399584 h 1659138"/>
              <a:gd name="connsiteX15" fmla="*/ 0 w 914508"/>
              <a:gd name="connsiteY15" fmla="*/ 1399584 h 1659138"/>
              <a:gd name="connsiteX16" fmla="*/ 0 w 914508"/>
              <a:gd name="connsiteY16" fmla="*/ 1104952 h 1659138"/>
              <a:gd name="connsiteX17" fmla="*/ 81258 w 914508"/>
              <a:gd name="connsiteY17" fmla="*/ 1088547 h 1659138"/>
              <a:gd name="connsiteX18" fmla="*/ 235185 w 914508"/>
              <a:gd name="connsiteY18" fmla="*/ 856325 h 1659138"/>
              <a:gd name="connsiteX19" fmla="*/ 81258 w 914508"/>
              <a:gd name="connsiteY19" fmla="*/ 624104 h 1659138"/>
              <a:gd name="connsiteX20" fmla="*/ 0 w 914508"/>
              <a:gd name="connsiteY20" fmla="*/ 607698 h 1659138"/>
              <a:gd name="connsiteX21" fmla="*/ 0 w 914508"/>
              <a:gd name="connsiteY21" fmla="*/ 248740 h 1659138"/>
              <a:gd name="connsiteX22" fmla="*/ 195788 w 914508"/>
              <a:gd name="connsiteY22" fmla="*/ 248740 h 1659138"/>
              <a:gd name="connsiteX23" fmla="*/ 200577 w 914508"/>
              <a:gd name="connsiteY23" fmla="*/ 201234 h 1659138"/>
              <a:gd name="connsiteX24" fmla="*/ 447484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47484" y="0"/>
                </a:moveTo>
                <a:cubicBezTo>
                  <a:pt x="569276" y="0"/>
                  <a:pt x="670890" y="86390"/>
                  <a:pt x="694391" y="201234"/>
                </a:cubicBezTo>
                <a:lnTo>
                  <a:pt x="699180" y="248740"/>
                </a:lnTo>
                <a:lnTo>
                  <a:pt x="914508" y="248740"/>
                </a:lnTo>
                <a:lnTo>
                  <a:pt x="914508" y="605207"/>
                </a:lnTo>
                <a:lnTo>
                  <a:pt x="905511" y="604299"/>
                </a:lnTo>
                <a:cubicBezTo>
                  <a:pt x="766320" y="604299"/>
                  <a:pt x="653484" y="717135"/>
                  <a:pt x="653484" y="856326"/>
                </a:cubicBezTo>
                <a:cubicBezTo>
                  <a:pt x="653484" y="995517"/>
                  <a:pt x="766320" y="1108353"/>
                  <a:pt x="905511" y="1108353"/>
                </a:cubicBezTo>
                <a:lnTo>
                  <a:pt x="914508" y="1107447"/>
                </a:lnTo>
                <a:lnTo>
                  <a:pt x="914508" y="1399584"/>
                </a:lnTo>
                <a:lnTo>
                  <a:pt x="709784" y="1399584"/>
                </a:lnTo>
                <a:lnTo>
                  <a:pt x="710543" y="1407111"/>
                </a:lnTo>
                <a:cubicBezTo>
                  <a:pt x="710543" y="1546302"/>
                  <a:pt x="597707" y="1659138"/>
                  <a:pt x="458516" y="1659138"/>
                </a:cubicBezTo>
                <a:cubicBezTo>
                  <a:pt x="319325" y="1659138"/>
                  <a:pt x="206489" y="1546302"/>
                  <a:pt x="206489" y="1407111"/>
                </a:cubicBezTo>
                <a:lnTo>
                  <a:pt x="207248" y="1399584"/>
                </a:lnTo>
                <a:lnTo>
                  <a:pt x="0" y="1399584"/>
                </a:lnTo>
                <a:lnTo>
                  <a:pt x="0" y="1104952"/>
                </a:lnTo>
                <a:lnTo>
                  <a:pt x="81258" y="1088547"/>
                </a:lnTo>
                <a:cubicBezTo>
                  <a:pt x="171715" y="1050287"/>
                  <a:pt x="235185" y="960719"/>
                  <a:pt x="235185" y="856325"/>
                </a:cubicBezTo>
                <a:cubicBezTo>
                  <a:pt x="235185" y="751932"/>
                  <a:pt x="171715" y="662363"/>
                  <a:pt x="81258" y="624104"/>
                </a:cubicBezTo>
                <a:lnTo>
                  <a:pt x="0" y="607698"/>
                </a:lnTo>
                <a:lnTo>
                  <a:pt x="0" y="248740"/>
                </a:lnTo>
                <a:lnTo>
                  <a:pt x="195788" y="248740"/>
                </a:lnTo>
                <a:lnTo>
                  <a:pt x="200577" y="201234"/>
                </a:lnTo>
                <a:cubicBezTo>
                  <a:pt x="224078" y="86390"/>
                  <a:pt x="325692" y="0"/>
                  <a:pt x="44748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ECB5D9E5-EC56-4BFD-8523-972718B410FD}"/>
              </a:ext>
            </a:extLst>
          </p:cNvPr>
          <p:cNvSpPr/>
          <p:nvPr/>
        </p:nvSpPr>
        <p:spPr>
          <a:xfrm>
            <a:off x="1584997" y="3146713"/>
            <a:ext cx="1410503" cy="1659138"/>
          </a:xfrm>
          <a:custGeom>
            <a:avLst/>
            <a:gdLst>
              <a:gd name="connsiteX0" fmla="*/ 689350 w 1410503"/>
              <a:gd name="connsiteY0" fmla="*/ 0 h 1659138"/>
              <a:gd name="connsiteX1" fmla="*/ 941377 w 1410503"/>
              <a:gd name="connsiteY1" fmla="*/ 252027 h 1659138"/>
              <a:gd name="connsiteX2" fmla="*/ 941281 w 1410503"/>
              <a:gd name="connsiteY2" fmla="*/ 252981 h 1659138"/>
              <a:gd name="connsiteX3" fmla="*/ 1158528 w 1410503"/>
              <a:gd name="connsiteY3" fmla="*/ 252981 h 1659138"/>
              <a:gd name="connsiteX4" fmla="*/ 1158528 w 1410503"/>
              <a:gd name="connsiteY4" fmla="*/ 604305 h 1659138"/>
              <a:gd name="connsiteX5" fmla="*/ 1209268 w 1410503"/>
              <a:gd name="connsiteY5" fmla="*/ 609420 h 1659138"/>
              <a:gd name="connsiteX6" fmla="*/ 1410503 w 1410503"/>
              <a:gd name="connsiteY6" fmla="*/ 856327 h 1659138"/>
              <a:gd name="connsiteX7" fmla="*/ 1209268 w 1410503"/>
              <a:gd name="connsiteY7" fmla="*/ 1103234 h 1659138"/>
              <a:gd name="connsiteX8" fmla="*/ 1158528 w 1410503"/>
              <a:gd name="connsiteY8" fmla="*/ 1108349 h 1659138"/>
              <a:gd name="connsiteX9" fmla="*/ 1158528 w 1410503"/>
              <a:gd name="connsiteY9" fmla="*/ 1403825 h 1659138"/>
              <a:gd name="connsiteX10" fmla="*/ 924040 w 1410503"/>
              <a:gd name="connsiteY10" fmla="*/ 1403825 h 1659138"/>
              <a:gd name="connsiteX11" fmla="*/ 924371 w 1410503"/>
              <a:gd name="connsiteY11" fmla="*/ 1407111 h 1659138"/>
              <a:gd name="connsiteX12" fmla="*/ 672344 w 1410503"/>
              <a:gd name="connsiteY12" fmla="*/ 1659138 h 1659138"/>
              <a:gd name="connsiteX13" fmla="*/ 420317 w 1410503"/>
              <a:gd name="connsiteY13" fmla="*/ 1407111 h 1659138"/>
              <a:gd name="connsiteX14" fmla="*/ 420648 w 1410503"/>
              <a:gd name="connsiteY14" fmla="*/ 1403825 h 1659138"/>
              <a:gd name="connsiteX15" fmla="*/ 244020 w 1410503"/>
              <a:gd name="connsiteY15" fmla="*/ 1403825 h 1659138"/>
              <a:gd name="connsiteX16" fmla="*/ 244020 w 1410503"/>
              <a:gd name="connsiteY16" fmla="*/ 1107547 h 1659138"/>
              <a:gd name="connsiteX17" fmla="*/ 201235 w 1410503"/>
              <a:gd name="connsiteY17" fmla="*/ 1103234 h 1659138"/>
              <a:gd name="connsiteX18" fmla="*/ 0 w 1410503"/>
              <a:gd name="connsiteY18" fmla="*/ 856327 h 1659138"/>
              <a:gd name="connsiteX19" fmla="*/ 201235 w 1410503"/>
              <a:gd name="connsiteY19" fmla="*/ 609420 h 1659138"/>
              <a:gd name="connsiteX20" fmla="*/ 244020 w 1410503"/>
              <a:gd name="connsiteY20" fmla="*/ 605107 h 1659138"/>
              <a:gd name="connsiteX21" fmla="*/ 244020 w 1410503"/>
              <a:gd name="connsiteY21" fmla="*/ 252981 h 1659138"/>
              <a:gd name="connsiteX22" fmla="*/ 437419 w 1410503"/>
              <a:gd name="connsiteY22" fmla="*/ 252981 h 1659138"/>
              <a:gd name="connsiteX23" fmla="*/ 437323 w 1410503"/>
              <a:gd name="connsiteY23" fmla="*/ 252027 h 1659138"/>
              <a:gd name="connsiteX24" fmla="*/ 689350 w 1410503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3" h="1659138">
                <a:moveTo>
                  <a:pt x="689350" y="0"/>
                </a:moveTo>
                <a:cubicBezTo>
                  <a:pt x="828541" y="0"/>
                  <a:pt x="941377" y="112836"/>
                  <a:pt x="941377" y="252027"/>
                </a:cubicBezTo>
                <a:lnTo>
                  <a:pt x="941281" y="252981"/>
                </a:lnTo>
                <a:lnTo>
                  <a:pt x="1158528" y="252981"/>
                </a:lnTo>
                <a:lnTo>
                  <a:pt x="1158528" y="604305"/>
                </a:lnTo>
                <a:lnTo>
                  <a:pt x="1209268" y="609420"/>
                </a:lnTo>
                <a:cubicBezTo>
                  <a:pt x="1324113" y="632921"/>
                  <a:pt x="1410503" y="734535"/>
                  <a:pt x="1410503" y="856327"/>
                </a:cubicBezTo>
                <a:cubicBezTo>
                  <a:pt x="1410503" y="978119"/>
                  <a:pt x="1324113" y="1079733"/>
                  <a:pt x="1209268" y="1103234"/>
                </a:cubicBezTo>
                <a:lnTo>
                  <a:pt x="1158528" y="1108349"/>
                </a:lnTo>
                <a:lnTo>
                  <a:pt x="1158528" y="1403825"/>
                </a:lnTo>
                <a:lnTo>
                  <a:pt x="924040" y="1403825"/>
                </a:lnTo>
                <a:lnTo>
                  <a:pt x="924371" y="1407111"/>
                </a:lnTo>
                <a:cubicBezTo>
                  <a:pt x="924371" y="1546302"/>
                  <a:pt x="811535" y="1659138"/>
                  <a:pt x="672344" y="1659138"/>
                </a:cubicBezTo>
                <a:cubicBezTo>
                  <a:pt x="533153" y="1659138"/>
                  <a:pt x="420317" y="1546302"/>
                  <a:pt x="420317" y="1407111"/>
                </a:cubicBezTo>
                <a:lnTo>
                  <a:pt x="420648" y="1403825"/>
                </a:lnTo>
                <a:lnTo>
                  <a:pt x="244020" y="1403825"/>
                </a:lnTo>
                <a:lnTo>
                  <a:pt x="244020" y="1107547"/>
                </a:lnTo>
                <a:lnTo>
                  <a:pt x="201235" y="1103234"/>
                </a:lnTo>
                <a:cubicBezTo>
                  <a:pt x="86390" y="1079733"/>
                  <a:pt x="0" y="978119"/>
                  <a:pt x="0" y="856327"/>
                </a:cubicBezTo>
                <a:cubicBezTo>
                  <a:pt x="0" y="734535"/>
                  <a:pt x="86390" y="632921"/>
                  <a:pt x="201235" y="609420"/>
                </a:cubicBezTo>
                <a:lnTo>
                  <a:pt x="244020" y="605107"/>
                </a:lnTo>
                <a:lnTo>
                  <a:pt x="244020" y="252981"/>
                </a:lnTo>
                <a:lnTo>
                  <a:pt x="437419" y="252981"/>
                </a:lnTo>
                <a:lnTo>
                  <a:pt x="437323" y="252027"/>
                </a:lnTo>
                <a:cubicBezTo>
                  <a:pt x="437323" y="112836"/>
                  <a:pt x="550159" y="0"/>
                  <a:pt x="68935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5A22E520-E632-455D-A829-C3045477B64A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052B91BC-1FF1-453B-8E25-4475D719E005}"/>
              </a:ext>
            </a:extLst>
          </p:cNvPr>
          <p:cNvSpPr/>
          <p:nvPr/>
        </p:nvSpPr>
        <p:spPr>
          <a:xfrm>
            <a:off x="7063446" y="2301686"/>
            <a:ext cx="1410502" cy="1098008"/>
          </a:xfrm>
          <a:custGeom>
            <a:avLst/>
            <a:gdLst>
              <a:gd name="connsiteX0" fmla="*/ 250450 w 1410502"/>
              <a:gd name="connsiteY0" fmla="*/ 0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78847 h 1150844"/>
              <a:gd name="connsiteX1" fmla="*/ 251536 w 1410502"/>
              <a:gd name="connsiteY1" fmla="*/ 0 h 1150844"/>
              <a:gd name="connsiteX2" fmla="*/ 251536 w 1410502"/>
              <a:gd name="connsiteY2" fmla="*/ 52836 h 1150844"/>
              <a:gd name="connsiteX3" fmla="*/ 455890 w 1410502"/>
              <a:gd name="connsiteY3" fmla="*/ 52836 h 1150844"/>
              <a:gd name="connsiteX4" fmla="*/ 458347 w 1410502"/>
              <a:gd name="connsiteY4" fmla="*/ 77209 h 1150844"/>
              <a:gd name="connsiteX5" fmla="*/ 705253 w 1410502"/>
              <a:gd name="connsiteY5" fmla="*/ 278444 h 1150844"/>
              <a:gd name="connsiteX6" fmla="*/ 952160 w 1410502"/>
              <a:gd name="connsiteY6" fmla="*/ 77209 h 1150844"/>
              <a:gd name="connsiteX7" fmla="*/ 954617 w 1410502"/>
              <a:gd name="connsiteY7" fmla="*/ 52836 h 1150844"/>
              <a:gd name="connsiteX8" fmla="*/ 1164958 w 1410502"/>
              <a:gd name="connsiteY8" fmla="*/ 52836 h 1150844"/>
              <a:gd name="connsiteX9" fmla="*/ 1164958 w 1410502"/>
              <a:gd name="connsiteY9" fmla="*/ 379342 h 1150844"/>
              <a:gd name="connsiteX10" fmla="*/ 1209268 w 1410502"/>
              <a:gd name="connsiteY10" fmla="*/ 383808 h 1150844"/>
              <a:gd name="connsiteX11" fmla="*/ 1410502 w 1410502"/>
              <a:gd name="connsiteY11" fmla="*/ 630715 h 1150844"/>
              <a:gd name="connsiteX12" fmla="*/ 1209268 w 1410502"/>
              <a:gd name="connsiteY12" fmla="*/ 877622 h 1150844"/>
              <a:gd name="connsiteX13" fmla="*/ 1164958 w 1410502"/>
              <a:gd name="connsiteY13" fmla="*/ 882089 h 1150844"/>
              <a:gd name="connsiteX14" fmla="*/ 1164958 w 1410502"/>
              <a:gd name="connsiteY14" fmla="*/ 1150844 h 1150844"/>
              <a:gd name="connsiteX15" fmla="*/ 957184 w 1410502"/>
              <a:gd name="connsiteY15" fmla="*/ 1150844 h 1150844"/>
              <a:gd name="connsiteX16" fmla="*/ 957280 w 1410502"/>
              <a:gd name="connsiteY16" fmla="*/ 1149892 h 1150844"/>
              <a:gd name="connsiteX17" fmla="*/ 705253 w 1410502"/>
              <a:gd name="connsiteY17" fmla="*/ 897865 h 1150844"/>
              <a:gd name="connsiteX18" fmla="*/ 453226 w 1410502"/>
              <a:gd name="connsiteY18" fmla="*/ 1149892 h 1150844"/>
              <a:gd name="connsiteX19" fmla="*/ 453322 w 1410502"/>
              <a:gd name="connsiteY19" fmla="*/ 1150844 h 1150844"/>
              <a:gd name="connsiteX20" fmla="*/ 250450 w 1410502"/>
              <a:gd name="connsiteY20" fmla="*/ 1150844 h 1150844"/>
              <a:gd name="connsiteX21" fmla="*/ 250450 w 1410502"/>
              <a:gd name="connsiteY21" fmla="*/ 882583 h 1150844"/>
              <a:gd name="connsiteX22" fmla="*/ 201235 w 1410502"/>
              <a:gd name="connsiteY22" fmla="*/ 877622 h 1150844"/>
              <a:gd name="connsiteX23" fmla="*/ 0 w 1410502"/>
              <a:gd name="connsiteY23" fmla="*/ 630715 h 1150844"/>
              <a:gd name="connsiteX24" fmla="*/ 201235 w 1410502"/>
              <a:gd name="connsiteY24" fmla="*/ 383808 h 1150844"/>
              <a:gd name="connsiteX25" fmla="*/ 250450 w 1410502"/>
              <a:gd name="connsiteY25" fmla="*/ 378847 h 1150844"/>
              <a:gd name="connsiteX0" fmla="*/ 250450 w 1410502"/>
              <a:gd name="connsiteY0" fmla="*/ 326011 h 1098008"/>
              <a:gd name="connsiteX1" fmla="*/ 251536 w 1410502"/>
              <a:gd name="connsiteY1" fmla="*/ 0 h 1098008"/>
              <a:gd name="connsiteX2" fmla="*/ 455890 w 1410502"/>
              <a:gd name="connsiteY2" fmla="*/ 0 h 1098008"/>
              <a:gd name="connsiteX3" fmla="*/ 458347 w 1410502"/>
              <a:gd name="connsiteY3" fmla="*/ 24373 h 1098008"/>
              <a:gd name="connsiteX4" fmla="*/ 705253 w 1410502"/>
              <a:gd name="connsiteY4" fmla="*/ 225608 h 1098008"/>
              <a:gd name="connsiteX5" fmla="*/ 952160 w 1410502"/>
              <a:gd name="connsiteY5" fmla="*/ 24373 h 1098008"/>
              <a:gd name="connsiteX6" fmla="*/ 954617 w 1410502"/>
              <a:gd name="connsiteY6" fmla="*/ 0 h 1098008"/>
              <a:gd name="connsiteX7" fmla="*/ 1164958 w 1410502"/>
              <a:gd name="connsiteY7" fmla="*/ 0 h 1098008"/>
              <a:gd name="connsiteX8" fmla="*/ 1164958 w 1410502"/>
              <a:gd name="connsiteY8" fmla="*/ 326506 h 1098008"/>
              <a:gd name="connsiteX9" fmla="*/ 1209268 w 1410502"/>
              <a:gd name="connsiteY9" fmla="*/ 330972 h 1098008"/>
              <a:gd name="connsiteX10" fmla="*/ 1410502 w 1410502"/>
              <a:gd name="connsiteY10" fmla="*/ 577879 h 1098008"/>
              <a:gd name="connsiteX11" fmla="*/ 1209268 w 1410502"/>
              <a:gd name="connsiteY11" fmla="*/ 824786 h 1098008"/>
              <a:gd name="connsiteX12" fmla="*/ 1164958 w 1410502"/>
              <a:gd name="connsiteY12" fmla="*/ 829253 h 1098008"/>
              <a:gd name="connsiteX13" fmla="*/ 1164958 w 1410502"/>
              <a:gd name="connsiteY13" fmla="*/ 1098008 h 1098008"/>
              <a:gd name="connsiteX14" fmla="*/ 957184 w 1410502"/>
              <a:gd name="connsiteY14" fmla="*/ 1098008 h 1098008"/>
              <a:gd name="connsiteX15" fmla="*/ 957280 w 1410502"/>
              <a:gd name="connsiteY15" fmla="*/ 1097056 h 1098008"/>
              <a:gd name="connsiteX16" fmla="*/ 705253 w 1410502"/>
              <a:gd name="connsiteY16" fmla="*/ 845029 h 1098008"/>
              <a:gd name="connsiteX17" fmla="*/ 453226 w 1410502"/>
              <a:gd name="connsiteY17" fmla="*/ 1097056 h 1098008"/>
              <a:gd name="connsiteX18" fmla="*/ 453322 w 1410502"/>
              <a:gd name="connsiteY18" fmla="*/ 1098008 h 1098008"/>
              <a:gd name="connsiteX19" fmla="*/ 250450 w 1410502"/>
              <a:gd name="connsiteY19" fmla="*/ 1098008 h 1098008"/>
              <a:gd name="connsiteX20" fmla="*/ 250450 w 1410502"/>
              <a:gd name="connsiteY20" fmla="*/ 829747 h 1098008"/>
              <a:gd name="connsiteX21" fmla="*/ 201235 w 1410502"/>
              <a:gd name="connsiteY21" fmla="*/ 824786 h 1098008"/>
              <a:gd name="connsiteX22" fmla="*/ 0 w 1410502"/>
              <a:gd name="connsiteY22" fmla="*/ 577879 h 1098008"/>
              <a:gd name="connsiteX23" fmla="*/ 201235 w 1410502"/>
              <a:gd name="connsiteY23" fmla="*/ 330972 h 1098008"/>
              <a:gd name="connsiteX24" fmla="*/ 250450 w 1410502"/>
              <a:gd name="connsiteY24" fmla="*/ 326011 h 109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0502" h="1098008">
                <a:moveTo>
                  <a:pt x="250450" y="326011"/>
                </a:moveTo>
                <a:lnTo>
                  <a:pt x="251536" y="0"/>
                </a:lnTo>
                <a:lnTo>
                  <a:pt x="455890" y="0"/>
                </a:lnTo>
                <a:lnTo>
                  <a:pt x="458347" y="24373"/>
                </a:lnTo>
                <a:cubicBezTo>
                  <a:pt x="481847" y="139218"/>
                  <a:pt x="583461" y="225608"/>
                  <a:pt x="705253" y="225608"/>
                </a:cubicBezTo>
                <a:cubicBezTo>
                  <a:pt x="827045" y="225608"/>
                  <a:pt x="928659" y="139218"/>
                  <a:pt x="952160" y="24373"/>
                </a:cubicBezTo>
                <a:lnTo>
                  <a:pt x="954617" y="0"/>
                </a:lnTo>
                <a:lnTo>
                  <a:pt x="1164958" y="0"/>
                </a:lnTo>
                <a:lnTo>
                  <a:pt x="1164958" y="326506"/>
                </a:lnTo>
                <a:lnTo>
                  <a:pt x="1209268" y="330972"/>
                </a:lnTo>
                <a:cubicBezTo>
                  <a:pt x="1324112" y="354473"/>
                  <a:pt x="1410502" y="456087"/>
                  <a:pt x="1410502" y="577879"/>
                </a:cubicBezTo>
                <a:cubicBezTo>
                  <a:pt x="1410502" y="699671"/>
                  <a:pt x="1324112" y="801285"/>
                  <a:pt x="1209268" y="824786"/>
                </a:cubicBezTo>
                <a:lnTo>
                  <a:pt x="1164958" y="829253"/>
                </a:lnTo>
                <a:lnTo>
                  <a:pt x="1164958" y="1098008"/>
                </a:lnTo>
                <a:lnTo>
                  <a:pt x="957184" y="1098008"/>
                </a:lnTo>
                <a:cubicBezTo>
                  <a:pt x="957216" y="1097691"/>
                  <a:pt x="957248" y="1097373"/>
                  <a:pt x="957280" y="1097056"/>
                </a:cubicBezTo>
                <a:cubicBezTo>
                  <a:pt x="957280" y="957865"/>
                  <a:pt x="844444" y="845029"/>
                  <a:pt x="705253" y="845029"/>
                </a:cubicBezTo>
                <a:cubicBezTo>
                  <a:pt x="566062" y="845029"/>
                  <a:pt x="453226" y="957865"/>
                  <a:pt x="453226" y="1097056"/>
                </a:cubicBezTo>
                <a:cubicBezTo>
                  <a:pt x="453258" y="1097373"/>
                  <a:pt x="453290" y="1097691"/>
                  <a:pt x="453322" y="1098008"/>
                </a:cubicBezTo>
                <a:lnTo>
                  <a:pt x="250450" y="1098008"/>
                </a:lnTo>
                <a:lnTo>
                  <a:pt x="250450" y="829747"/>
                </a:lnTo>
                <a:lnTo>
                  <a:pt x="201235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5" y="330972"/>
                </a:cubicBezTo>
                <a:lnTo>
                  <a:pt x="250450" y="3260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DC91405C-D0DD-4A1E-B9A4-2E8CB9BE8642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1A667A90-473E-426D-8FB1-3321DE6D53E4}"/>
              </a:ext>
            </a:extLst>
          </p:cNvPr>
          <p:cNvSpPr/>
          <p:nvPr/>
        </p:nvSpPr>
        <p:spPr>
          <a:xfrm>
            <a:off x="915595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49870 w 914508"/>
              <a:gd name="connsiteY18" fmla="*/ 828340 h 1150844"/>
              <a:gd name="connsiteX19" fmla="*/ 251105 w 914508"/>
              <a:gd name="connsiteY19" fmla="*/ 581433 h 1150844"/>
              <a:gd name="connsiteX20" fmla="*/ 49870 w 914508"/>
              <a:gd name="connsiteY20" fmla="*/ 334526 h 1150844"/>
              <a:gd name="connsiteX21" fmla="*/ 0 w 914508"/>
              <a:gd name="connsiteY21" fmla="*/ 329499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49870 w 914508"/>
              <a:gd name="connsiteY18" fmla="*/ 828340 h 1150844"/>
              <a:gd name="connsiteX19" fmla="*/ 49870 w 914508"/>
              <a:gd name="connsiteY19" fmla="*/ 334526 h 1150844"/>
              <a:gd name="connsiteX20" fmla="*/ 0 w 914508"/>
              <a:gd name="connsiteY20" fmla="*/ 329499 h 1150844"/>
              <a:gd name="connsiteX21" fmla="*/ 0 w 914508"/>
              <a:gd name="connsiteY21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49870 w 914508"/>
              <a:gd name="connsiteY18" fmla="*/ 828340 h 1150844"/>
              <a:gd name="connsiteX19" fmla="*/ 0 w 914508"/>
              <a:gd name="connsiteY19" fmla="*/ 329499 h 1150844"/>
              <a:gd name="connsiteX20" fmla="*/ 0 w 914508"/>
              <a:gd name="connsiteY20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0 w 914508"/>
              <a:gd name="connsiteY18" fmla="*/ 329499 h 1150844"/>
              <a:gd name="connsiteX19" fmla="*/ 0 w 914508"/>
              <a:gd name="connsiteY19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329499 h 1150844"/>
              <a:gd name="connsiteX18" fmla="*/ 0 w 914508"/>
              <a:gd name="connsiteY18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0104"/>
                </a:lnTo>
                <a:lnTo>
                  <a:pt x="870636" y="334526"/>
                </a:lnTo>
                <a:cubicBezTo>
                  <a:pt x="755791" y="358027"/>
                  <a:pt x="669401" y="459641"/>
                  <a:pt x="669401" y="581433"/>
                </a:cubicBezTo>
                <a:cubicBezTo>
                  <a:pt x="669401" y="703225"/>
                  <a:pt x="755791" y="804839"/>
                  <a:pt x="870636" y="828340"/>
                </a:cubicBezTo>
                <a:lnTo>
                  <a:pt x="914507" y="832762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715430" y="1150844"/>
                </a:lnTo>
                <a:lnTo>
                  <a:pt x="715430" y="1150843"/>
                </a:lnTo>
                <a:cubicBezTo>
                  <a:pt x="715430" y="1011652"/>
                  <a:pt x="602594" y="898816"/>
                  <a:pt x="463403" y="898816"/>
                </a:cubicBezTo>
                <a:cubicBezTo>
                  <a:pt x="324212" y="898816"/>
                  <a:pt x="211376" y="1011652"/>
                  <a:pt x="211376" y="1150843"/>
                </a:cubicBezTo>
                <a:lnTo>
                  <a:pt x="211376" y="1150844"/>
                </a:lnTo>
                <a:lnTo>
                  <a:pt x="0" y="1150844"/>
                </a:lnTo>
                <a:lnTo>
                  <a:pt x="0" y="115084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A4969D4E-B944-443D-9540-827C1B304281}"/>
              </a:ext>
            </a:extLst>
          </p:cNvPr>
          <p:cNvSpPr/>
          <p:nvPr/>
        </p:nvSpPr>
        <p:spPr>
          <a:xfrm>
            <a:off x="914508" y="5701384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207247 w 914508"/>
              <a:gd name="connsiteY1" fmla="*/ 0 h 1150844"/>
              <a:gd name="connsiteX2" fmla="*/ 206488 w 914508"/>
              <a:gd name="connsiteY2" fmla="*/ 7525 h 1150844"/>
              <a:gd name="connsiteX3" fmla="*/ 458515 w 914508"/>
              <a:gd name="connsiteY3" fmla="*/ 259552 h 1150844"/>
              <a:gd name="connsiteX4" fmla="*/ 710542 w 914508"/>
              <a:gd name="connsiteY4" fmla="*/ 7525 h 1150844"/>
              <a:gd name="connsiteX5" fmla="*/ 709783 w 914508"/>
              <a:gd name="connsiteY5" fmla="*/ 0 h 1150844"/>
              <a:gd name="connsiteX6" fmla="*/ 914508 w 914508"/>
              <a:gd name="connsiteY6" fmla="*/ 0 h 1150844"/>
              <a:gd name="connsiteX7" fmla="*/ 914508 w 914508"/>
              <a:gd name="connsiteY7" fmla="*/ 360003 h 1150844"/>
              <a:gd name="connsiteX8" fmla="*/ 865750 w 914508"/>
              <a:gd name="connsiteY8" fmla="*/ 364919 h 1150844"/>
              <a:gd name="connsiteX9" fmla="*/ 664515 w 914508"/>
              <a:gd name="connsiteY9" fmla="*/ 611825 h 1150844"/>
              <a:gd name="connsiteX10" fmla="*/ 865750 w 914508"/>
              <a:gd name="connsiteY10" fmla="*/ 858732 h 1150844"/>
              <a:gd name="connsiteX11" fmla="*/ 914508 w 914508"/>
              <a:gd name="connsiteY11" fmla="*/ 863647 h 1150844"/>
              <a:gd name="connsiteX12" fmla="*/ 914508 w 914508"/>
              <a:gd name="connsiteY12" fmla="*/ 1150844 h 1150844"/>
              <a:gd name="connsiteX13" fmla="*/ 0 w 914508"/>
              <a:gd name="connsiteY13" fmla="*/ 1150844 h 1150844"/>
              <a:gd name="connsiteX14" fmla="*/ 0 w 914508"/>
              <a:gd name="connsiteY14" fmla="*/ 863266 h 1150844"/>
              <a:gd name="connsiteX15" fmla="*/ 44982 w 914508"/>
              <a:gd name="connsiteY15" fmla="*/ 858731 h 1150844"/>
              <a:gd name="connsiteX16" fmla="*/ 246217 w 914508"/>
              <a:gd name="connsiteY16" fmla="*/ 611824 h 1150844"/>
              <a:gd name="connsiteX17" fmla="*/ 44982 w 914508"/>
              <a:gd name="connsiteY17" fmla="*/ 364918 h 1150844"/>
              <a:gd name="connsiteX18" fmla="*/ 0 w 914508"/>
              <a:gd name="connsiteY18" fmla="*/ 36038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207247" y="0"/>
                </a:lnTo>
                <a:lnTo>
                  <a:pt x="206488" y="7525"/>
                </a:lnTo>
                <a:cubicBezTo>
                  <a:pt x="206488" y="146716"/>
                  <a:pt x="319324" y="259552"/>
                  <a:pt x="458515" y="259552"/>
                </a:cubicBezTo>
                <a:cubicBezTo>
                  <a:pt x="597706" y="259552"/>
                  <a:pt x="710542" y="146716"/>
                  <a:pt x="710542" y="7525"/>
                </a:cubicBezTo>
                <a:lnTo>
                  <a:pt x="709783" y="0"/>
                </a:lnTo>
                <a:lnTo>
                  <a:pt x="914508" y="0"/>
                </a:lnTo>
                <a:lnTo>
                  <a:pt x="914508" y="360003"/>
                </a:lnTo>
                <a:lnTo>
                  <a:pt x="865750" y="364919"/>
                </a:lnTo>
                <a:cubicBezTo>
                  <a:pt x="750905" y="388419"/>
                  <a:pt x="664515" y="490033"/>
                  <a:pt x="664515" y="611825"/>
                </a:cubicBezTo>
                <a:cubicBezTo>
                  <a:pt x="664515" y="733617"/>
                  <a:pt x="750905" y="835231"/>
                  <a:pt x="865750" y="858732"/>
                </a:cubicBezTo>
                <a:lnTo>
                  <a:pt x="914508" y="863647"/>
                </a:lnTo>
                <a:lnTo>
                  <a:pt x="914508" y="1150844"/>
                </a:lnTo>
                <a:lnTo>
                  <a:pt x="0" y="1150844"/>
                </a:lnTo>
                <a:lnTo>
                  <a:pt x="0" y="863266"/>
                </a:lnTo>
                <a:lnTo>
                  <a:pt x="44982" y="858731"/>
                </a:lnTo>
                <a:cubicBezTo>
                  <a:pt x="159827" y="835230"/>
                  <a:pt x="246217" y="733616"/>
                  <a:pt x="246217" y="611824"/>
                </a:cubicBezTo>
                <a:cubicBezTo>
                  <a:pt x="246217" y="490032"/>
                  <a:pt x="159827" y="388418"/>
                  <a:pt x="44982" y="364918"/>
                </a:cubicBezTo>
                <a:lnTo>
                  <a:pt x="0" y="3603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1A5472EB-65C5-4F8F-A1CB-7A8F96A96AE9}"/>
              </a:ext>
            </a:extLst>
          </p:cNvPr>
          <p:cNvSpPr/>
          <p:nvPr/>
        </p:nvSpPr>
        <p:spPr>
          <a:xfrm>
            <a:off x="7057472" y="5701382"/>
            <a:ext cx="1170932" cy="1150844"/>
          </a:xfrm>
          <a:custGeom>
            <a:avLst/>
            <a:gdLst>
              <a:gd name="connsiteX0" fmla="*/ 256424 w 1170932"/>
              <a:gd name="connsiteY0" fmla="*/ 0 h 1150844"/>
              <a:gd name="connsiteX1" fmla="*/ 453984 w 1170932"/>
              <a:gd name="connsiteY1" fmla="*/ 0 h 1150844"/>
              <a:gd name="connsiteX2" fmla="*/ 453225 w 1170932"/>
              <a:gd name="connsiteY2" fmla="*/ 7528 h 1150844"/>
              <a:gd name="connsiteX3" fmla="*/ 705252 w 1170932"/>
              <a:gd name="connsiteY3" fmla="*/ 259555 h 1150844"/>
              <a:gd name="connsiteX4" fmla="*/ 957279 w 1170932"/>
              <a:gd name="connsiteY4" fmla="*/ 7528 h 1150844"/>
              <a:gd name="connsiteX5" fmla="*/ 956520 w 1170932"/>
              <a:gd name="connsiteY5" fmla="*/ 0 h 1150844"/>
              <a:gd name="connsiteX6" fmla="*/ 1170932 w 1170932"/>
              <a:gd name="connsiteY6" fmla="*/ 0 h 1150844"/>
              <a:gd name="connsiteX7" fmla="*/ 1170932 w 1170932"/>
              <a:gd name="connsiteY7" fmla="*/ 361056 h 1150844"/>
              <a:gd name="connsiteX8" fmla="*/ 1158476 w 1170932"/>
              <a:gd name="connsiteY8" fmla="*/ 359800 h 1150844"/>
              <a:gd name="connsiteX9" fmla="*/ 906449 w 1170932"/>
              <a:gd name="connsiteY9" fmla="*/ 611827 h 1150844"/>
              <a:gd name="connsiteX10" fmla="*/ 1158476 w 1170932"/>
              <a:gd name="connsiteY10" fmla="*/ 863854 h 1150844"/>
              <a:gd name="connsiteX11" fmla="*/ 1170932 w 1170932"/>
              <a:gd name="connsiteY11" fmla="*/ 862598 h 1150844"/>
              <a:gd name="connsiteX12" fmla="*/ 1170932 w 1170932"/>
              <a:gd name="connsiteY12" fmla="*/ 1150844 h 1150844"/>
              <a:gd name="connsiteX13" fmla="*/ 256424 w 1170932"/>
              <a:gd name="connsiteY13" fmla="*/ 1150844 h 1150844"/>
              <a:gd name="connsiteX14" fmla="*/ 256424 w 1170932"/>
              <a:gd name="connsiteY14" fmla="*/ 863410 h 1150844"/>
              <a:gd name="connsiteX15" fmla="*/ 252027 w 1170932"/>
              <a:gd name="connsiteY15" fmla="*/ 863853 h 1150844"/>
              <a:gd name="connsiteX16" fmla="*/ 0 w 1170932"/>
              <a:gd name="connsiteY16" fmla="*/ 611826 h 1150844"/>
              <a:gd name="connsiteX17" fmla="*/ 252027 w 1170932"/>
              <a:gd name="connsiteY17" fmla="*/ 359799 h 1150844"/>
              <a:gd name="connsiteX18" fmla="*/ 256424 w 1170932"/>
              <a:gd name="connsiteY18" fmla="*/ 360243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0932" h="1150844">
                <a:moveTo>
                  <a:pt x="256424" y="0"/>
                </a:moveTo>
                <a:lnTo>
                  <a:pt x="453984" y="0"/>
                </a:lnTo>
                <a:lnTo>
                  <a:pt x="453225" y="7528"/>
                </a:lnTo>
                <a:cubicBezTo>
                  <a:pt x="453225" y="146719"/>
                  <a:pt x="566061" y="259555"/>
                  <a:pt x="705252" y="259555"/>
                </a:cubicBezTo>
                <a:cubicBezTo>
                  <a:pt x="844443" y="259555"/>
                  <a:pt x="957279" y="146719"/>
                  <a:pt x="957279" y="7528"/>
                </a:cubicBezTo>
                <a:lnTo>
                  <a:pt x="956520" y="0"/>
                </a:lnTo>
                <a:lnTo>
                  <a:pt x="1170932" y="0"/>
                </a:lnTo>
                <a:lnTo>
                  <a:pt x="1170932" y="361056"/>
                </a:lnTo>
                <a:lnTo>
                  <a:pt x="1158476" y="359800"/>
                </a:lnTo>
                <a:cubicBezTo>
                  <a:pt x="1019285" y="359800"/>
                  <a:pt x="906449" y="472636"/>
                  <a:pt x="906449" y="611827"/>
                </a:cubicBezTo>
                <a:cubicBezTo>
                  <a:pt x="906449" y="751018"/>
                  <a:pt x="1019285" y="863854"/>
                  <a:pt x="1158476" y="863854"/>
                </a:cubicBezTo>
                <a:lnTo>
                  <a:pt x="1170932" y="862598"/>
                </a:lnTo>
                <a:lnTo>
                  <a:pt x="1170932" y="1150844"/>
                </a:lnTo>
                <a:lnTo>
                  <a:pt x="256424" y="1150844"/>
                </a:lnTo>
                <a:lnTo>
                  <a:pt x="256424" y="863410"/>
                </a:lnTo>
                <a:lnTo>
                  <a:pt x="252027" y="863853"/>
                </a:lnTo>
                <a:cubicBezTo>
                  <a:pt x="112836" y="863853"/>
                  <a:pt x="0" y="751017"/>
                  <a:pt x="0" y="611826"/>
                </a:cubicBezTo>
                <a:cubicBezTo>
                  <a:pt x="0" y="472635"/>
                  <a:pt x="112836" y="359799"/>
                  <a:pt x="252027" y="359799"/>
                </a:cubicBezTo>
                <a:lnTo>
                  <a:pt x="256424" y="36024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6B1B8706-8414-4039-8230-CB7C5B0924B9}"/>
              </a:ext>
            </a:extLst>
          </p:cNvPr>
          <p:cNvSpPr/>
          <p:nvPr/>
        </p:nvSpPr>
        <p:spPr>
          <a:xfrm>
            <a:off x="7063444" y="-4597"/>
            <a:ext cx="1166043" cy="1402871"/>
          </a:xfrm>
          <a:custGeom>
            <a:avLst/>
            <a:gdLst>
              <a:gd name="connsiteX0" fmla="*/ 251535 w 1410502"/>
              <a:gd name="connsiteY0" fmla="*/ 0 h 1402871"/>
              <a:gd name="connsiteX1" fmla="*/ 1166043 w 1410502"/>
              <a:gd name="connsiteY1" fmla="*/ 0 h 1402871"/>
              <a:gd name="connsiteX2" fmla="*/ 1166043 w 1410502"/>
              <a:gd name="connsiteY2" fmla="*/ 330171 h 1402871"/>
              <a:gd name="connsiteX3" fmla="*/ 1209268 w 1410502"/>
              <a:gd name="connsiteY3" fmla="*/ 334528 h 1402871"/>
              <a:gd name="connsiteX4" fmla="*/ 1410502 w 1410502"/>
              <a:gd name="connsiteY4" fmla="*/ 581435 h 1402871"/>
              <a:gd name="connsiteX5" fmla="*/ 1209268 w 1410502"/>
              <a:gd name="connsiteY5" fmla="*/ 828342 h 1402871"/>
              <a:gd name="connsiteX6" fmla="*/ 1166043 w 1410502"/>
              <a:gd name="connsiteY6" fmla="*/ 832699 h 1402871"/>
              <a:gd name="connsiteX7" fmla="*/ 1166043 w 1410502"/>
              <a:gd name="connsiteY7" fmla="*/ 1150844 h 1402871"/>
              <a:gd name="connsiteX8" fmla="*/ 957279 w 1410502"/>
              <a:gd name="connsiteY8" fmla="*/ 1150844 h 1402871"/>
              <a:gd name="connsiteX9" fmla="*/ 705252 w 1410502"/>
              <a:gd name="connsiteY9" fmla="*/ 1402871 h 1402871"/>
              <a:gd name="connsiteX10" fmla="*/ 453225 w 1410502"/>
              <a:gd name="connsiteY10" fmla="*/ 1150844 h 1402871"/>
              <a:gd name="connsiteX11" fmla="*/ 251535 w 1410502"/>
              <a:gd name="connsiteY11" fmla="*/ 1150844 h 1402871"/>
              <a:gd name="connsiteX12" fmla="*/ 251535 w 1410502"/>
              <a:gd name="connsiteY12" fmla="*/ 833412 h 1402871"/>
              <a:gd name="connsiteX13" fmla="*/ 201235 w 1410502"/>
              <a:gd name="connsiteY13" fmla="*/ 828342 h 1402871"/>
              <a:gd name="connsiteX14" fmla="*/ 0 w 1410502"/>
              <a:gd name="connsiteY14" fmla="*/ 581435 h 1402871"/>
              <a:gd name="connsiteX15" fmla="*/ 201235 w 1410502"/>
              <a:gd name="connsiteY15" fmla="*/ 334528 h 1402871"/>
              <a:gd name="connsiteX16" fmla="*/ 251535 w 1410502"/>
              <a:gd name="connsiteY16" fmla="*/ 329458 h 1402871"/>
              <a:gd name="connsiteX0" fmla="*/ 251535 w 1214671"/>
              <a:gd name="connsiteY0" fmla="*/ 0 h 1402871"/>
              <a:gd name="connsiteX1" fmla="*/ 1166043 w 1214671"/>
              <a:gd name="connsiteY1" fmla="*/ 0 h 1402871"/>
              <a:gd name="connsiteX2" fmla="*/ 1166043 w 1214671"/>
              <a:gd name="connsiteY2" fmla="*/ 330171 h 1402871"/>
              <a:gd name="connsiteX3" fmla="*/ 1209268 w 1214671"/>
              <a:gd name="connsiteY3" fmla="*/ 334528 h 1402871"/>
              <a:gd name="connsiteX4" fmla="*/ 1209268 w 1214671"/>
              <a:gd name="connsiteY4" fmla="*/ 828342 h 1402871"/>
              <a:gd name="connsiteX5" fmla="*/ 1166043 w 1214671"/>
              <a:gd name="connsiteY5" fmla="*/ 832699 h 1402871"/>
              <a:gd name="connsiteX6" fmla="*/ 1166043 w 1214671"/>
              <a:gd name="connsiteY6" fmla="*/ 1150844 h 1402871"/>
              <a:gd name="connsiteX7" fmla="*/ 957279 w 1214671"/>
              <a:gd name="connsiteY7" fmla="*/ 1150844 h 1402871"/>
              <a:gd name="connsiteX8" fmla="*/ 705252 w 1214671"/>
              <a:gd name="connsiteY8" fmla="*/ 1402871 h 1402871"/>
              <a:gd name="connsiteX9" fmla="*/ 453225 w 1214671"/>
              <a:gd name="connsiteY9" fmla="*/ 1150844 h 1402871"/>
              <a:gd name="connsiteX10" fmla="*/ 251535 w 1214671"/>
              <a:gd name="connsiteY10" fmla="*/ 1150844 h 1402871"/>
              <a:gd name="connsiteX11" fmla="*/ 251535 w 1214671"/>
              <a:gd name="connsiteY11" fmla="*/ 833412 h 1402871"/>
              <a:gd name="connsiteX12" fmla="*/ 201235 w 1214671"/>
              <a:gd name="connsiteY12" fmla="*/ 828342 h 1402871"/>
              <a:gd name="connsiteX13" fmla="*/ 0 w 1214671"/>
              <a:gd name="connsiteY13" fmla="*/ 581435 h 1402871"/>
              <a:gd name="connsiteX14" fmla="*/ 201235 w 1214671"/>
              <a:gd name="connsiteY14" fmla="*/ 334528 h 1402871"/>
              <a:gd name="connsiteX15" fmla="*/ 251535 w 1214671"/>
              <a:gd name="connsiteY15" fmla="*/ 329458 h 1402871"/>
              <a:gd name="connsiteX16" fmla="*/ 251535 w 1214671"/>
              <a:gd name="connsiteY16" fmla="*/ 0 h 1402871"/>
              <a:gd name="connsiteX0" fmla="*/ 251535 w 1209268"/>
              <a:gd name="connsiteY0" fmla="*/ 0 h 1402871"/>
              <a:gd name="connsiteX1" fmla="*/ 1166043 w 1209268"/>
              <a:gd name="connsiteY1" fmla="*/ 0 h 1402871"/>
              <a:gd name="connsiteX2" fmla="*/ 1166043 w 1209268"/>
              <a:gd name="connsiteY2" fmla="*/ 330171 h 1402871"/>
              <a:gd name="connsiteX3" fmla="*/ 1209268 w 1209268"/>
              <a:gd name="connsiteY3" fmla="*/ 334528 h 1402871"/>
              <a:gd name="connsiteX4" fmla="*/ 1166043 w 1209268"/>
              <a:gd name="connsiteY4" fmla="*/ 832699 h 1402871"/>
              <a:gd name="connsiteX5" fmla="*/ 1166043 w 1209268"/>
              <a:gd name="connsiteY5" fmla="*/ 1150844 h 1402871"/>
              <a:gd name="connsiteX6" fmla="*/ 957279 w 1209268"/>
              <a:gd name="connsiteY6" fmla="*/ 1150844 h 1402871"/>
              <a:gd name="connsiteX7" fmla="*/ 705252 w 1209268"/>
              <a:gd name="connsiteY7" fmla="*/ 1402871 h 1402871"/>
              <a:gd name="connsiteX8" fmla="*/ 453225 w 1209268"/>
              <a:gd name="connsiteY8" fmla="*/ 1150844 h 1402871"/>
              <a:gd name="connsiteX9" fmla="*/ 251535 w 1209268"/>
              <a:gd name="connsiteY9" fmla="*/ 1150844 h 1402871"/>
              <a:gd name="connsiteX10" fmla="*/ 251535 w 1209268"/>
              <a:gd name="connsiteY10" fmla="*/ 833412 h 1402871"/>
              <a:gd name="connsiteX11" fmla="*/ 201235 w 1209268"/>
              <a:gd name="connsiteY11" fmla="*/ 828342 h 1402871"/>
              <a:gd name="connsiteX12" fmla="*/ 0 w 1209268"/>
              <a:gd name="connsiteY12" fmla="*/ 581435 h 1402871"/>
              <a:gd name="connsiteX13" fmla="*/ 201235 w 1209268"/>
              <a:gd name="connsiteY13" fmla="*/ 334528 h 1402871"/>
              <a:gd name="connsiteX14" fmla="*/ 251535 w 1209268"/>
              <a:gd name="connsiteY14" fmla="*/ 329458 h 1402871"/>
              <a:gd name="connsiteX15" fmla="*/ 251535 w 1209268"/>
              <a:gd name="connsiteY15" fmla="*/ 0 h 1402871"/>
              <a:gd name="connsiteX0" fmla="*/ 251535 w 1166043"/>
              <a:gd name="connsiteY0" fmla="*/ 0 h 1402871"/>
              <a:gd name="connsiteX1" fmla="*/ 1166043 w 1166043"/>
              <a:gd name="connsiteY1" fmla="*/ 0 h 1402871"/>
              <a:gd name="connsiteX2" fmla="*/ 1166043 w 1166043"/>
              <a:gd name="connsiteY2" fmla="*/ 330171 h 1402871"/>
              <a:gd name="connsiteX3" fmla="*/ 1166043 w 1166043"/>
              <a:gd name="connsiteY3" fmla="*/ 832699 h 1402871"/>
              <a:gd name="connsiteX4" fmla="*/ 1166043 w 1166043"/>
              <a:gd name="connsiteY4" fmla="*/ 1150844 h 1402871"/>
              <a:gd name="connsiteX5" fmla="*/ 957279 w 1166043"/>
              <a:gd name="connsiteY5" fmla="*/ 1150844 h 1402871"/>
              <a:gd name="connsiteX6" fmla="*/ 705252 w 1166043"/>
              <a:gd name="connsiteY6" fmla="*/ 1402871 h 1402871"/>
              <a:gd name="connsiteX7" fmla="*/ 453225 w 1166043"/>
              <a:gd name="connsiteY7" fmla="*/ 1150844 h 1402871"/>
              <a:gd name="connsiteX8" fmla="*/ 251535 w 1166043"/>
              <a:gd name="connsiteY8" fmla="*/ 1150844 h 1402871"/>
              <a:gd name="connsiteX9" fmla="*/ 251535 w 1166043"/>
              <a:gd name="connsiteY9" fmla="*/ 833412 h 1402871"/>
              <a:gd name="connsiteX10" fmla="*/ 201235 w 1166043"/>
              <a:gd name="connsiteY10" fmla="*/ 828342 h 1402871"/>
              <a:gd name="connsiteX11" fmla="*/ 0 w 1166043"/>
              <a:gd name="connsiteY11" fmla="*/ 581435 h 1402871"/>
              <a:gd name="connsiteX12" fmla="*/ 201235 w 1166043"/>
              <a:gd name="connsiteY12" fmla="*/ 334528 h 1402871"/>
              <a:gd name="connsiteX13" fmla="*/ 251535 w 1166043"/>
              <a:gd name="connsiteY13" fmla="*/ 329458 h 1402871"/>
              <a:gd name="connsiteX14" fmla="*/ 251535 w 1166043"/>
              <a:gd name="connsiteY14" fmla="*/ 0 h 1402871"/>
              <a:gd name="connsiteX0" fmla="*/ 251535 w 1166043"/>
              <a:gd name="connsiteY0" fmla="*/ 0 h 1402871"/>
              <a:gd name="connsiteX1" fmla="*/ 1166043 w 1166043"/>
              <a:gd name="connsiteY1" fmla="*/ 0 h 1402871"/>
              <a:gd name="connsiteX2" fmla="*/ 1166043 w 1166043"/>
              <a:gd name="connsiteY2" fmla="*/ 832699 h 1402871"/>
              <a:gd name="connsiteX3" fmla="*/ 1166043 w 1166043"/>
              <a:gd name="connsiteY3" fmla="*/ 1150844 h 1402871"/>
              <a:gd name="connsiteX4" fmla="*/ 957279 w 1166043"/>
              <a:gd name="connsiteY4" fmla="*/ 1150844 h 1402871"/>
              <a:gd name="connsiteX5" fmla="*/ 705252 w 1166043"/>
              <a:gd name="connsiteY5" fmla="*/ 1402871 h 1402871"/>
              <a:gd name="connsiteX6" fmla="*/ 453225 w 1166043"/>
              <a:gd name="connsiteY6" fmla="*/ 1150844 h 1402871"/>
              <a:gd name="connsiteX7" fmla="*/ 251535 w 1166043"/>
              <a:gd name="connsiteY7" fmla="*/ 1150844 h 1402871"/>
              <a:gd name="connsiteX8" fmla="*/ 251535 w 1166043"/>
              <a:gd name="connsiteY8" fmla="*/ 833412 h 1402871"/>
              <a:gd name="connsiteX9" fmla="*/ 201235 w 1166043"/>
              <a:gd name="connsiteY9" fmla="*/ 828342 h 1402871"/>
              <a:gd name="connsiteX10" fmla="*/ 0 w 1166043"/>
              <a:gd name="connsiteY10" fmla="*/ 581435 h 1402871"/>
              <a:gd name="connsiteX11" fmla="*/ 201235 w 1166043"/>
              <a:gd name="connsiteY11" fmla="*/ 334528 h 1402871"/>
              <a:gd name="connsiteX12" fmla="*/ 251535 w 1166043"/>
              <a:gd name="connsiteY12" fmla="*/ 329458 h 1402871"/>
              <a:gd name="connsiteX13" fmla="*/ 251535 w 1166043"/>
              <a:gd name="connsiteY13" fmla="*/ 0 h 1402871"/>
              <a:gd name="connsiteX0" fmla="*/ 251535 w 1166043"/>
              <a:gd name="connsiteY0" fmla="*/ 0 h 1402871"/>
              <a:gd name="connsiteX1" fmla="*/ 1166043 w 1166043"/>
              <a:gd name="connsiteY1" fmla="*/ 0 h 1402871"/>
              <a:gd name="connsiteX2" fmla="*/ 1166043 w 1166043"/>
              <a:gd name="connsiteY2" fmla="*/ 1150844 h 1402871"/>
              <a:gd name="connsiteX3" fmla="*/ 957279 w 1166043"/>
              <a:gd name="connsiteY3" fmla="*/ 1150844 h 1402871"/>
              <a:gd name="connsiteX4" fmla="*/ 705252 w 1166043"/>
              <a:gd name="connsiteY4" fmla="*/ 1402871 h 1402871"/>
              <a:gd name="connsiteX5" fmla="*/ 453225 w 1166043"/>
              <a:gd name="connsiteY5" fmla="*/ 1150844 h 1402871"/>
              <a:gd name="connsiteX6" fmla="*/ 251535 w 1166043"/>
              <a:gd name="connsiteY6" fmla="*/ 1150844 h 1402871"/>
              <a:gd name="connsiteX7" fmla="*/ 251535 w 1166043"/>
              <a:gd name="connsiteY7" fmla="*/ 833412 h 1402871"/>
              <a:gd name="connsiteX8" fmla="*/ 201235 w 1166043"/>
              <a:gd name="connsiteY8" fmla="*/ 828342 h 1402871"/>
              <a:gd name="connsiteX9" fmla="*/ 0 w 1166043"/>
              <a:gd name="connsiteY9" fmla="*/ 581435 h 1402871"/>
              <a:gd name="connsiteX10" fmla="*/ 201235 w 1166043"/>
              <a:gd name="connsiteY10" fmla="*/ 334528 h 1402871"/>
              <a:gd name="connsiteX11" fmla="*/ 251535 w 1166043"/>
              <a:gd name="connsiteY11" fmla="*/ 329458 h 1402871"/>
              <a:gd name="connsiteX12" fmla="*/ 251535 w 1166043"/>
              <a:gd name="connsiteY12" fmla="*/ 0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043" h="1402871">
                <a:moveTo>
                  <a:pt x="251535" y="0"/>
                </a:moveTo>
                <a:lnTo>
                  <a:pt x="1166043" y="0"/>
                </a:lnTo>
                <a:lnTo>
                  <a:pt x="1166043" y="1150844"/>
                </a:lnTo>
                <a:lnTo>
                  <a:pt x="957279" y="1150844"/>
                </a:lnTo>
                <a:cubicBezTo>
                  <a:pt x="957279" y="1290035"/>
                  <a:pt x="844443" y="1402871"/>
                  <a:pt x="705252" y="1402871"/>
                </a:cubicBezTo>
                <a:cubicBezTo>
                  <a:pt x="566061" y="1402871"/>
                  <a:pt x="453225" y="1290035"/>
                  <a:pt x="453225" y="1150844"/>
                </a:cubicBezTo>
                <a:lnTo>
                  <a:pt x="251535" y="1150844"/>
                </a:lnTo>
                <a:lnTo>
                  <a:pt x="251535" y="833412"/>
                </a:lnTo>
                <a:lnTo>
                  <a:pt x="201235" y="828342"/>
                </a:lnTo>
                <a:cubicBezTo>
                  <a:pt x="86390" y="804841"/>
                  <a:pt x="0" y="703227"/>
                  <a:pt x="0" y="581435"/>
                </a:cubicBezTo>
                <a:cubicBezTo>
                  <a:pt x="0" y="459643"/>
                  <a:pt x="86390" y="358029"/>
                  <a:pt x="201235" y="334528"/>
                </a:cubicBezTo>
                <a:lnTo>
                  <a:pt x="251535" y="329458"/>
                </a:lnTo>
                <a:lnTo>
                  <a:pt x="251535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4BFA6328-422D-40C0-BF00-807F110BC0A4}"/>
              </a:ext>
            </a:extLst>
          </p:cNvPr>
          <p:cNvGrpSpPr/>
          <p:nvPr/>
        </p:nvGrpSpPr>
        <p:grpSpPr>
          <a:xfrm>
            <a:off x="-1" y="1150842"/>
            <a:ext cx="9144001" cy="5701385"/>
            <a:chOff x="-1" y="1150842"/>
            <a:chExt cx="9144001" cy="5701385"/>
          </a:xfrm>
        </p:grpSpPr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B9C576A-FD66-4F19-96B7-4D4281B1DEC9}"/>
                </a:ext>
              </a:extLst>
            </p:cNvPr>
            <p:cNvSpPr/>
            <p:nvPr/>
          </p:nvSpPr>
          <p:spPr>
            <a:xfrm>
              <a:off x="-1" y="5701383"/>
              <a:ext cx="1160726" cy="1150844"/>
            </a:xfrm>
            <a:custGeom>
              <a:avLst/>
              <a:gdLst>
                <a:gd name="connsiteX0" fmla="*/ 0 w 1160726"/>
                <a:gd name="connsiteY0" fmla="*/ 0 h 1150844"/>
                <a:gd name="connsiteX1" fmla="*/ 207355 w 1160726"/>
                <a:gd name="connsiteY1" fmla="*/ 0 h 1150844"/>
                <a:gd name="connsiteX2" fmla="*/ 206596 w 1160726"/>
                <a:gd name="connsiteY2" fmla="*/ 7525 h 1150844"/>
                <a:gd name="connsiteX3" fmla="*/ 458623 w 1160726"/>
                <a:gd name="connsiteY3" fmla="*/ 259552 h 1150844"/>
                <a:gd name="connsiteX4" fmla="*/ 710650 w 1160726"/>
                <a:gd name="connsiteY4" fmla="*/ 7525 h 1150844"/>
                <a:gd name="connsiteX5" fmla="*/ 709891 w 1160726"/>
                <a:gd name="connsiteY5" fmla="*/ 0 h 1150844"/>
                <a:gd name="connsiteX6" fmla="*/ 914508 w 1160726"/>
                <a:gd name="connsiteY6" fmla="*/ 0 h 1150844"/>
                <a:gd name="connsiteX7" fmla="*/ 914508 w 1160726"/>
                <a:gd name="connsiteY7" fmla="*/ 360384 h 1150844"/>
                <a:gd name="connsiteX8" fmla="*/ 959491 w 1160726"/>
                <a:gd name="connsiteY8" fmla="*/ 364919 h 1150844"/>
                <a:gd name="connsiteX9" fmla="*/ 1160726 w 1160726"/>
                <a:gd name="connsiteY9" fmla="*/ 611825 h 1150844"/>
                <a:gd name="connsiteX10" fmla="*/ 959491 w 1160726"/>
                <a:gd name="connsiteY10" fmla="*/ 858732 h 1150844"/>
                <a:gd name="connsiteX11" fmla="*/ 914508 w 1160726"/>
                <a:gd name="connsiteY11" fmla="*/ 863267 h 1150844"/>
                <a:gd name="connsiteX12" fmla="*/ 914508 w 1160726"/>
                <a:gd name="connsiteY12" fmla="*/ 1150844 h 1150844"/>
                <a:gd name="connsiteX13" fmla="*/ 0 w 1160726"/>
                <a:gd name="connsiteY13" fmla="*/ 1150844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726" h="1150844">
                  <a:moveTo>
                    <a:pt x="0" y="0"/>
                  </a:moveTo>
                  <a:lnTo>
                    <a:pt x="207355" y="0"/>
                  </a:lnTo>
                  <a:lnTo>
                    <a:pt x="206596" y="7525"/>
                  </a:lnTo>
                  <a:cubicBezTo>
                    <a:pt x="206596" y="146716"/>
                    <a:pt x="319432" y="259552"/>
                    <a:pt x="458623" y="259552"/>
                  </a:cubicBezTo>
                  <a:cubicBezTo>
                    <a:pt x="597814" y="259552"/>
                    <a:pt x="710650" y="146716"/>
                    <a:pt x="710650" y="7525"/>
                  </a:cubicBezTo>
                  <a:lnTo>
                    <a:pt x="709891" y="0"/>
                  </a:lnTo>
                  <a:lnTo>
                    <a:pt x="914508" y="0"/>
                  </a:lnTo>
                  <a:lnTo>
                    <a:pt x="914508" y="360384"/>
                  </a:lnTo>
                  <a:lnTo>
                    <a:pt x="959491" y="364919"/>
                  </a:lnTo>
                  <a:cubicBezTo>
                    <a:pt x="1074336" y="388419"/>
                    <a:pt x="1160726" y="490033"/>
                    <a:pt x="1160726" y="611825"/>
                  </a:cubicBezTo>
                  <a:cubicBezTo>
                    <a:pt x="1160726" y="733617"/>
                    <a:pt x="1074336" y="835231"/>
                    <a:pt x="959491" y="858732"/>
                  </a:cubicBezTo>
                  <a:lnTo>
                    <a:pt x="914508" y="863267"/>
                  </a:lnTo>
                  <a:lnTo>
                    <a:pt x="914508" y="1150844"/>
                  </a:lnTo>
                  <a:lnTo>
                    <a:pt x="0" y="11508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61121A74-7266-4CAD-899A-706FCEB9975C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ACCA1FBF-6E74-45BF-9626-857C0F64E1D1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6933F1E5-34D2-4F49-A54F-459B934200F8}"/>
                </a:ext>
              </a:extLst>
            </p:cNvPr>
            <p:cNvSpPr/>
            <p:nvPr/>
          </p:nvSpPr>
          <p:spPr>
            <a:xfrm>
              <a:off x="7963921" y="5456883"/>
              <a:ext cx="1178992" cy="1395344"/>
            </a:xfrm>
            <a:custGeom>
              <a:avLst/>
              <a:gdLst>
                <a:gd name="connsiteX0" fmla="*/ 729106 w 1178992"/>
                <a:gd name="connsiteY0" fmla="*/ 0 h 1395344"/>
                <a:gd name="connsiteX1" fmla="*/ 976013 w 1178992"/>
                <a:gd name="connsiteY1" fmla="*/ 201234 h 1395344"/>
                <a:gd name="connsiteX2" fmla="*/ 980374 w 1178992"/>
                <a:gd name="connsiteY2" fmla="*/ 244500 h 1395344"/>
                <a:gd name="connsiteX3" fmla="*/ 1178992 w 1178992"/>
                <a:gd name="connsiteY3" fmla="*/ 244500 h 1395344"/>
                <a:gd name="connsiteX4" fmla="*/ 1178992 w 1178992"/>
                <a:gd name="connsiteY4" fmla="*/ 1395344 h 1395344"/>
                <a:gd name="connsiteX5" fmla="*/ 264484 w 1178992"/>
                <a:gd name="connsiteY5" fmla="*/ 1395344 h 1395344"/>
                <a:gd name="connsiteX6" fmla="*/ 264484 w 1178992"/>
                <a:gd name="connsiteY6" fmla="*/ 1107097 h 1395344"/>
                <a:gd name="connsiteX7" fmla="*/ 252027 w 1178992"/>
                <a:gd name="connsiteY7" fmla="*/ 1108353 h 1395344"/>
                <a:gd name="connsiteX8" fmla="*/ 0 w 1178992"/>
                <a:gd name="connsiteY8" fmla="*/ 856326 h 1395344"/>
                <a:gd name="connsiteX9" fmla="*/ 252027 w 1178992"/>
                <a:gd name="connsiteY9" fmla="*/ 604299 h 1395344"/>
                <a:gd name="connsiteX10" fmla="*/ 264484 w 1178992"/>
                <a:gd name="connsiteY10" fmla="*/ 605555 h 1395344"/>
                <a:gd name="connsiteX11" fmla="*/ 264484 w 1178992"/>
                <a:gd name="connsiteY11" fmla="*/ 244500 h 1395344"/>
                <a:gd name="connsiteX12" fmla="*/ 477838 w 1178992"/>
                <a:gd name="connsiteY12" fmla="*/ 244500 h 1395344"/>
                <a:gd name="connsiteX13" fmla="*/ 482199 w 1178992"/>
                <a:gd name="connsiteY13" fmla="*/ 201234 h 1395344"/>
                <a:gd name="connsiteX14" fmla="*/ 729106 w 1178992"/>
                <a:gd name="connsiteY14" fmla="*/ 0 h 13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992" h="1395344">
                  <a:moveTo>
                    <a:pt x="729106" y="0"/>
                  </a:moveTo>
                  <a:cubicBezTo>
                    <a:pt x="850898" y="0"/>
                    <a:pt x="952512" y="86390"/>
                    <a:pt x="976013" y="201234"/>
                  </a:cubicBezTo>
                  <a:lnTo>
                    <a:pt x="980374" y="244500"/>
                  </a:lnTo>
                  <a:lnTo>
                    <a:pt x="1178992" y="244500"/>
                  </a:lnTo>
                  <a:lnTo>
                    <a:pt x="1178992" y="1395344"/>
                  </a:lnTo>
                  <a:lnTo>
                    <a:pt x="264484" y="1395344"/>
                  </a:lnTo>
                  <a:lnTo>
                    <a:pt x="264484" y="1107097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64484" y="605555"/>
                  </a:lnTo>
                  <a:lnTo>
                    <a:pt x="264484" y="244500"/>
                  </a:lnTo>
                  <a:lnTo>
                    <a:pt x="477838" y="244500"/>
                  </a:lnTo>
                  <a:lnTo>
                    <a:pt x="482199" y="201234"/>
                  </a:lnTo>
                  <a:cubicBezTo>
                    <a:pt x="505700" y="86390"/>
                    <a:pt x="607314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D13C9E9-C450-4E72-86DF-1A6A6C87706A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D3A3E8F-76AB-4EAA-95EF-616B621F0ED6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6719BAA-D069-4148-92C4-029D8DB5B906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97701989-A3E2-471B-8680-C967428362B9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B93C999D-2F18-41E1-ADA7-70E872BEA7BF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C6050426-F7C8-4341-95EE-046BCBEAB49F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11C2F16-6682-4264-805F-A1879F3B8A9D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4A0EC4EE-F59C-448C-AADD-A8CF6333B1A9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5E809098-10B1-4D71-A221-02D3E0703134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904B0A29-3CE6-47D4-BF2C-D37447585176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4613D6D-E3A5-44F6-869C-89BEF8CBAD5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F8EA57F-359F-45F9-B9F8-A95043B7E7E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E622C8DE-86D7-475E-929C-3B603169EA28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D5A3D2B-A7D0-4393-BA72-0186708053F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3A77A9B3-F0BF-471B-865A-B4E1E800ACD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7F1271F7-BA34-4B79-A948-CD30FF3B99E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47D59BD-8655-4349-B504-8A9431EB4EA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F7EF3A16-6D83-49AD-8A03-3BA64D51A5E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0A16EA8-663B-42C9-B8A9-1F47FE6C631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1690A28-139E-48CC-A6E5-45122051F97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0EE03A53-4DF5-48CE-9199-BF8E5581EC3B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6C50E5F3-EFE3-4AFD-B01A-5F8650E6CC8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E33E4D1C-13C1-43E3-9A69-B984A309611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3A7865A-7F55-4575-AE3D-DCE0A92AE3EC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88CADD0-3C73-423D-880E-CDF786616C1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9A372C9-D800-4831-9CEF-B1351A724E11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61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1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8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9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20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3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60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700"/>
                            </p:stCondLst>
                            <p:childTnLst>
                              <p:par>
                                <p:cTn id="1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8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9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100"/>
                            </p:stCondLst>
                            <p:childTnLst>
                              <p:par>
                                <p:cTn id="1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2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83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14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1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4600"/>
                            </p:stCondLst>
                            <p:childTnLst>
                              <p:par>
                                <p:cTn id="17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77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800"/>
                            </p:stCondLst>
                            <p:childTnLst>
                              <p:par>
                                <p:cTn id="18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3900"/>
                            </p:stCondLst>
                            <p:childTnLst>
                              <p:par>
                                <p:cTn id="19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7100"/>
                            </p:stCondLst>
                            <p:childTnLst>
                              <p:par>
                                <p:cTn id="20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200"/>
                            </p:stCondLst>
                            <p:childTnLst>
                              <p:par>
                                <p:cTn id="20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3300"/>
                            </p:stCondLst>
                            <p:childTnLst>
                              <p:par>
                                <p:cTn id="2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3400"/>
                            </p:stCondLst>
                            <p:childTnLst>
                              <p:par>
                                <p:cTn id="2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22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9600"/>
                            </p:stCondLst>
                            <p:childTnLst>
                              <p:par>
                                <p:cTn id="22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2700"/>
                            </p:stCondLst>
                            <p:childTnLst>
                              <p:par>
                                <p:cTn id="2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2800"/>
                            </p:stCondLst>
                            <p:childTnLst>
                              <p:par>
                                <p:cTn id="23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5900"/>
                            </p:stCondLst>
                            <p:childTnLst>
                              <p:par>
                                <p:cTn id="24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4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2100"/>
                            </p:stCondLst>
                            <p:childTnLst>
                              <p:par>
                                <p:cTn id="2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2200"/>
                            </p:stCondLst>
                            <p:childTnLst>
                              <p:par>
                                <p:cTn id="25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25300"/>
                            </p:stCondLst>
                            <p:childTnLst>
                              <p:par>
                                <p:cTn id="25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28400"/>
                            </p:stCondLst>
                            <p:childTnLst>
                              <p:par>
                                <p:cTn id="26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2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1600"/>
                            </p:stCondLst>
                            <p:childTnLst>
                              <p:par>
                                <p:cTn id="27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34700"/>
                            </p:stCondLst>
                            <p:childTnLst>
                              <p:par>
                                <p:cTn id="278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37800"/>
                            </p:stCondLst>
                            <p:childTnLst>
                              <p:par>
                                <p:cTn id="28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40900"/>
                            </p:stCondLst>
                            <p:childTnLst>
                              <p:par>
                                <p:cTn id="28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29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4100"/>
                            </p:stCondLst>
                            <p:childTnLst>
                              <p:par>
                                <p:cTn id="29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7200"/>
                            </p:stCondLst>
                            <p:childTnLst>
                              <p:par>
                                <p:cTn id="30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50" grpId="0" animBg="1"/>
      <p:bldP spid="54" grpId="0" animBg="1"/>
      <p:bldP spid="56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C1B0CED-F061-4328-B6AE-2B157FEA0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976" y="412410"/>
            <a:ext cx="6918049" cy="6033181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17981AEA-EB5A-440C-97DB-D42C505455B0}"/>
              </a:ext>
            </a:extLst>
          </p:cNvPr>
          <p:cNvSpPr/>
          <p:nvPr/>
        </p:nvSpPr>
        <p:spPr>
          <a:xfrm>
            <a:off x="3389944" y="3399697"/>
            <a:ext cx="1442308" cy="1150843"/>
          </a:xfrm>
          <a:custGeom>
            <a:avLst/>
            <a:gdLst>
              <a:gd name="connsiteX0" fmla="*/ 268090 w 1442308"/>
              <a:gd name="connsiteY0" fmla="*/ 0 h 1150843"/>
              <a:gd name="connsiteX1" fmla="*/ 464420 w 1442308"/>
              <a:gd name="connsiteY1" fmla="*/ 0 h 1150843"/>
              <a:gd name="connsiteX2" fmla="*/ 469444 w 1442308"/>
              <a:gd name="connsiteY2" fmla="*/ 49838 h 1150843"/>
              <a:gd name="connsiteX3" fmla="*/ 716351 w 1442308"/>
              <a:gd name="connsiteY3" fmla="*/ 251073 h 1150843"/>
              <a:gd name="connsiteX4" fmla="*/ 963258 w 1442308"/>
              <a:gd name="connsiteY4" fmla="*/ 49838 h 1150843"/>
              <a:gd name="connsiteX5" fmla="*/ 968282 w 1442308"/>
              <a:gd name="connsiteY5" fmla="*/ 0 h 1150843"/>
              <a:gd name="connsiteX6" fmla="*/ 1182598 w 1442308"/>
              <a:gd name="connsiteY6" fmla="*/ 0 h 1150843"/>
              <a:gd name="connsiteX7" fmla="*/ 1182598 w 1442308"/>
              <a:gd name="connsiteY7" fmla="*/ 352093 h 1150843"/>
              <a:gd name="connsiteX8" fmla="*/ 1190281 w 1442308"/>
              <a:gd name="connsiteY8" fmla="*/ 351318 h 1150843"/>
              <a:gd name="connsiteX9" fmla="*/ 1442308 w 1442308"/>
              <a:gd name="connsiteY9" fmla="*/ 603345 h 1150843"/>
              <a:gd name="connsiteX10" fmla="*/ 1190281 w 1442308"/>
              <a:gd name="connsiteY10" fmla="*/ 855372 h 1150843"/>
              <a:gd name="connsiteX11" fmla="*/ 1182598 w 1442308"/>
              <a:gd name="connsiteY11" fmla="*/ 854598 h 1150843"/>
              <a:gd name="connsiteX12" fmla="*/ 1182598 w 1442308"/>
              <a:gd name="connsiteY12" fmla="*/ 1150843 h 1150843"/>
              <a:gd name="connsiteX13" fmla="*/ 951041 w 1442308"/>
              <a:gd name="connsiteY13" fmla="*/ 1150843 h 1150843"/>
              <a:gd name="connsiteX14" fmla="*/ 946252 w 1442308"/>
              <a:gd name="connsiteY14" fmla="*/ 1103337 h 1150843"/>
              <a:gd name="connsiteX15" fmla="*/ 699345 w 1442308"/>
              <a:gd name="connsiteY15" fmla="*/ 902103 h 1150843"/>
              <a:gd name="connsiteX16" fmla="*/ 452438 w 1442308"/>
              <a:gd name="connsiteY16" fmla="*/ 1103337 h 1150843"/>
              <a:gd name="connsiteX17" fmla="*/ 447650 w 1442308"/>
              <a:gd name="connsiteY17" fmla="*/ 1150843 h 1150843"/>
              <a:gd name="connsiteX18" fmla="*/ 268090 w 1442308"/>
              <a:gd name="connsiteY18" fmla="*/ 1150843 h 1150843"/>
              <a:gd name="connsiteX19" fmla="*/ 268090 w 1442308"/>
              <a:gd name="connsiteY19" fmla="*/ 853753 h 1150843"/>
              <a:gd name="connsiteX20" fmla="*/ 252027 w 1442308"/>
              <a:gd name="connsiteY20" fmla="*/ 855372 h 1150843"/>
              <a:gd name="connsiteX21" fmla="*/ 0 w 1442308"/>
              <a:gd name="connsiteY21" fmla="*/ 603345 h 1150843"/>
              <a:gd name="connsiteX22" fmla="*/ 252027 w 1442308"/>
              <a:gd name="connsiteY22" fmla="*/ 351318 h 1150843"/>
              <a:gd name="connsiteX23" fmla="*/ 268090 w 1442308"/>
              <a:gd name="connsiteY23" fmla="*/ 35293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42308" h="1150843">
                <a:moveTo>
                  <a:pt x="268090" y="0"/>
                </a:moveTo>
                <a:lnTo>
                  <a:pt x="464420" y="0"/>
                </a:lnTo>
                <a:lnTo>
                  <a:pt x="469444" y="49838"/>
                </a:lnTo>
                <a:cubicBezTo>
                  <a:pt x="492945" y="164683"/>
                  <a:pt x="594559" y="251073"/>
                  <a:pt x="716351" y="251073"/>
                </a:cubicBezTo>
                <a:cubicBezTo>
                  <a:pt x="838143" y="251073"/>
                  <a:pt x="939757" y="164683"/>
                  <a:pt x="963258" y="49838"/>
                </a:cubicBezTo>
                <a:lnTo>
                  <a:pt x="968282" y="0"/>
                </a:lnTo>
                <a:lnTo>
                  <a:pt x="1182598" y="0"/>
                </a:lnTo>
                <a:lnTo>
                  <a:pt x="1182598" y="352093"/>
                </a:lnTo>
                <a:lnTo>
                  <a:pt x="1190281" y="351318"/>
                </a:lnTo>
                <a:cubicBezTo>
                  <a:pt x="1329472" y="351318"/>
                  <a:pt x="1442308" y="464154"/>
                  <a:pt x="1442308" y="603345"/>
                </a:cubicBezTo>
                <a:cubicBezTo>
                  <a:pt x="1442308" y="742536"/>
                  <a:pt x="1329472" y="855372"/>
                  <a:pt x="1190281" y="855372"/>
                </a:cubicBezTo>
                <a:lnTo>
                  <a:pt x="1182598" y="854598"/>
                </a:lnTo>
                <a:lnTo>
                  <a:pt x="1182598" y="1150843"/>
                </a:lnTo>
                <a:lnTo>
                  <a:pt x="951041" y="1150843"/>
                </a:lnTo>
                <a:lnTo>
                  <a:pt x="946252" y="1103337"/>
                </a:lnTo>
                <a:cubicBezTo>
                  <a:pt x="922751" y="988493"/>
                  <a:pt x="821137" y="902103"/>
                  <a:pt x="699345" y="902103"/>
                </a:cubicBezTo>
                <a:cubicBezTo>
                  <a:pt x="577553" y="902103"/>
                  <a:pt x="475939" y="988493"/>
                  <a:pt x="452438" y="1103337"/>
                </a:cubicBezTo>
                <a:lnTo>
                  <a:pt x="447650" y="1150843"/>
                </a:lnTo>
                <a:lnTo>
                  <a:pt x="268090" y="1150843"/>
                </a:lnTo>
                <a:lnTo>
                  <a:pt x="268090" y="853753"/>
                </a:lnTo>
                <a:lnTo>
                  <a:pt x="252027" y="855372"/>
                </a:lnTo>
                <a:cubicBezTo>
                  <a:pt x="112836" y="855372"/>
                  <a:pt x="0" y="742536"/>
                  <a:pt x="0" y="603345"/>
                </a:cubicBezTo>
                <a:cubicBezTo>
                  <a:pt x="0" y="464154"/>
                  <a:pt x="112836" y="351318"/>
                  <a:pt x="252027" y="351318"/>
                </a:cubicBezTo>
                <a:lnTo>
                  <a:pt x="268090" y="3529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092AA07B-D65B-4172-9971-AE6BF8AEDAEC}"/>
              </a:ext>
            </a:extLst>
          </p:cNvPr>
          <p:cNvSpPr/>
          <p:nvPr/>
        </p:nvSpPr>
        <p:spPr>
          <a:xfrm>
            <a:off x="3389944" y="1150843"/>
            <a:ext cx="1183685" cy="1150844"/>
          </a:xfrm>
          <a:custGeom>
            <a:avLst/>
            <a:gdLst>
              <a:gd name="connsiteX0" fmla="*/ 269177 w 1183685"/>
              <a:gd name="connsiteY0" fmla="*/ 0 h 1150844"/>
              <a:gd name="connsiteX1" fmla="*/ 464324 w 1183685"/>
              <a:gd name="connsiteY1" fmla="*/ 0 h 1150844"/>
              <a:gd name="connsiteX2" fmla="*/ 469444 w 1183685"/>
              <a:gd name="connsiteY2" fmla="*/ 50791 h 1150844"/>
              <a:gd name="connsiteX3" fmla="*/ 716351 w 1183685"/>
              <a:gd name="connsiteY3" fmla="*/ 252026 h 1150844"/>
              <a:gd name="connsiteX4" fmla="*/ 963258 w 1183685"/>
              <a:gd name="connsiteY4" fmla="*/ 50791 h 1150844"/>
              <a:gd name="connsiteX5" fmla="*/ 968378 w 1183685"/>
              <a:gd name="connsiteY5" fmla="*/ 0 h 1150844"/>
              <a:gd name="connsiteX6" fmla="*/ 1183685 w 1183685"/>
              <a:gd name="connsiteY6" fmla="*/ 0 h 1150844"/>
              <a:gd name="connsiteX7" fmla="*/ 1183685 w 1183685"/>
              <a:gd name="connsiteY7" fmla="*/ 352936 h 1150844"/>
              <a:gd name="connsiteX8" fmla="*/ 1139488 w 1183685"/>
              <a:gd name="connsiteY8" fmla="*/ 357391 h 1150844"/>
              <a:gd name="connsiteX9" fmla="*/ 938253 w 1183685"/>
              <a:gd name="connsiteY9" fmla="*/ 604298 h 1150844"/>
              <a:gd name="connsiteX10" fmla="*/ 1139488 w 1183685"/>
              <a:gd name="connsiteY10" fmla="*/ 851205 h 1150844"/>
              <a:gd name="connsiteX11" fmla="*/ 1183685 w 1183685"/>
              <a:gd name="connsiteY11" fmla="*/ 855660 h 1150844"/>
              <a:gd name="connsiteX12" fmla="*/ 1183685 w 1183685"/>
              <a:gd name="connsiteY12" fmla="*/ 1150844 h 1150844"/>
              <a:gd name="connsiteX13" fmla="*/ 1182598 w 1183685"/>
              <a:gd name="connsiteY13" fmla="*/ 1150844 h 1150844"/>
              <a:gd name="connsiteX14" fmla="*/ 1182598 w 1183685"/>
              <a:gd name="connsiteY14" fmla="*/ 1098009 h 1150844"/>
              <a:gd name="connsiteX15" fmla="*/ 965715 w 1183685"/>
              <a:gd name="connsiteY15" fmla="*/ 1098009 h 1150844"/>
              <a:gd name="connsiteX16" fmla="*/ 963258 w 1183685"/>
              <a:gd name="connsiteY16" fmla="*/ 1073632 h 1150844"/>
              <a:gd name="connsiteX17" fmla="*/ 716351 w 1183685"/>
              <a:gd name="connsiteY17" fmla="*/ 872397 h 1150844"/>
              <a:gd name="connsiteX18" fmla="*/ 469444 w 1183685"/>
              <a:gd name="connsiteY18" fmla="*/ 1073632 h 1150844"/>
              <a:gd name="connsiteX19" fmla="*/ 466987 w 1183685"/>
              <a:gd name="connsiteY19" fmla="*/ 1098009 h 1150844"/>
              <a:gd name="connsiteX20" fmla="*/ 269177 w 1183685"/>
              <a:gd name="connsiteY20" fmla="*/ 1098009 h 1150844"/>
              <a:gd name="connsiteX21" fmla="*/ 269177 w 1183685"/>
              <a:gd name="connsiteY21" fmla="*/ 854596 h 1150844"/>
              <a:gd name="connsiteX22" fmla="*/ 252027 w 1183685"/>
              <a:gd name="connsiteY22" fmla="*/ 856325 h 1150844"/>
              <a:gd name="connsiteX23" fmla="*/ 0 w 1183685"/>
              <a:gd name="connsiteY23" fmla="*/ 604298 h 1150844"/>
              <a:gd name="connsiteX24" fmla="*/ 252027 w 1183685"/>
              <a:gd name="connsiteY24" fmla="*/ 352271 h 1150844"/>
              <a:gd name="connsiteX25" fmla="*/ 269177 w 1183685"/>
              <a:gd name="connsiteY25" fmla="*/ 35400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3685" h="1150844">
                <a:moveTo>
                  <a:pt x="269177" y="0"/>
                </a:moveTo>
                <a:lnTo>
                  <a:pt x="464324" y="0"/>
                </a:lnTo>
                <a:lnTo>
                  <a:pt x="469444" y="50791"/>
                </a:lnTo>
                <a:cubicBezTo>
                  <a:pt x="492945" y="165636"/>
                  <a:pt x="594559" y="252026"/>
                  <a:pt x="716351" y="252026"/>
                </a:cubicBezTo>
                <a:cubicBezTo>
                  <a:pt x="838143" y="252026"/>
                  <a:pt x="939757" y="165636"/>
                  <a:pt x="963258" y="50791"/>
                </a:cubicBezTo>
                <a:lnTo>
                  <a:pt x="968378" y="0"/>
                </a:lnTo>
                <a:lnTo>
                  <a:pt x="1183685" y="0"/>
                </a:lnTo>
                <a:lnTo>
                  <a:pt x="1183685" y="352936"/>
                </a:lnTo>
                <a:lnTo>
                  <a:pt x="1139488" y="357391"/>
                </a:lnTo>
                <a:cubicBezTo>
                  <a:pt x="1024643" y="380892"/>
                  <a:pt x="938253" y="482506"/>
                  <a:pt x="938253" y="604298"/>
                </a:cubicBezTo>
                <a:cubicBezTo>
                  <a:pt x="938253" y="726090"/>
                  <a:pt x="1024643" y="827704"/>
                  <a:pt x="1139488" y="851205"/>
                </a:cubicBezTo>
                <a:lnTo>
                  <a:pt x="1183685" y="855660"/>
                </a:lnTo>
                <a:lnTo>
                  <a:pt x="1183685" y="1150844"/>
                </a:lnTo>
                <a:lnTo>
                  <a:pt x="1182598" y="1150844"/>
                </a:lnTo>
                <a:lnTo>
                  <a:pt x="1182598" y="1098009"/>
                </a:lnTo>
                <a:lnTo>
                  <a:pt x="965715" y="1098009"/>
                </a:lnTo>
                <a:lnTo>
                  <a:pt x="963258" y="1073632"/>
                </a:lnTo>
                <a:cubicBezTo>
                  <a:pt x="939757" y="958787"/>
                  <a:pt x="838143" y="872397"/>
                  <a:pt x="716351" y="872397"/>
                </a:cubicBezTo>
                <a:cubicBezTo>
                  <a:pt x="594559" y="872397"/>
                  <a:pt x="492945" y="958787"/>
                  <a:pt x="469444" y="1073632"/>
                </a:cubicBezTo>
                <a:lnTo>
                  <a:pt x="466987" y="1098009"/>
                </a:lnTo>
                <a:lnTo>
                  <a:pt x="269177" y="1098009"/>
                </a:lnTo>
                <a:lnTo>
                  <a:pt x="269177" y="854596"/>
                </a:lnTo>
                <a:lnTo>
                  <a:pt x="252027" y="856325"/>
                </a:lnTo>
                <a:cubicBezTo>
                  <a:pt x="112836" y="856325"/>
                  <a:pt x="0" y="743489"/>
                  <a:pt x="0" y="604298"/>
                </a:cubicBezTo>
                <a:cubicBezTo>
                  <a:pt x="0" y="465107"/>
                  <a:pt x="112836" y="352271"/>
                  <a:pt x="252027" y="352271"/>
                </a:cubicBezTo>
                <a:lnTo>
                  <a:pt x="269177" y="354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B3BFED3F-CE22-488C-9830-E20D3E27E7FE}"/>
              </a:ext>
            </a:extLst>
          </p:cNvPr>
          <p:cNvSpPr/>
          <p:nvPr/>
        </p:nvSpPr>
        <p:spPr>
          <a:xfrm>
            <a:off x="2743526" y="3150956"/>
            <a:ext cx="914508" cy="1654897"/>
          </a:xfrm>
          <a:custGeom>
            <a:avLst/>
            <a:gdLst>
              <a:gd name="connsiteX0" fmla="*/ 441025 w 914508"/>
              <a:gd name="connsiteY0" fmla="*/ 0 h 1654897"/>
              <a:gd name="connsiteX1" fmla="*/ 687932 w 914508"/>
              <a:gd name="connsiteY1" fmla="*/ 201235 h 1654897"/>
              <a:gd name="connsiteX2" fmla="*/ 692721 w 914508"/>
              <a:gd name="connsiteY2" fmla="*/ 248740 h 1654897"/>
              <a:gd name="connsiteX3" fmla="*/ 914508 w 914508"/>
              <a:gd name="connsiteY3" fmla="*/ 248740 h 1654897"/>
              <a:gd name="connsiteX4" fmla="*/ 914508 w 914508"/>
              <a:gd name="connsiteY4" fmla="*/ 601677 h 1654897"/>
              <a:gd name="connsiteX5" fmla="*/ 898445 w 914508"/>
              <a:gd name="connsiteY5" fmla="*/ 600058 h 1654897"/>
              <a:gd name="connsiteX6" fmla="*/ 646418 w 914508"/>
              <a:gd name="connsiteY6" fmla="*/ 852085 h 1654897"/>
              <a:gd name="connsiteX7" fmla="*/ 898445 w 914508"/>
              <a:gd name="connsiteY7" fmla="*/ 1104112 h 1654897"/>
              <a:gd name="connsiteX8" fmla="*/ 914508 w 914508"/>
              <a:gd name="connsiteY8" fmla="*/ 1102493 h 1654897"/>
              <a:gd name="connsiteX9" fmla="*/ 914508 w 914508"/>
              <a:gd name="connsiteY9" fmla="*/ 1399584 h 1654897"/>
              <a:gd name="connsiteX10" fmla="*/ 683059 w 914508"/>
              <a:gd name="connsiteY10" fmla="*/ 1399584 h 1654897"/>
              <a:gd name="connsiteX11" fmla="*/ 683390 w 914508"/>
              <a:gd name="connsiteY11" fmla="*/ 1402870 h 1654897"/>
              <a:gd name="connsiteX12" fmla="*/ 431363 w 914508"/>
              <a:gd name="connsiteY12" fmla="*/ 1654897 h 1654897"/>
              <a:gd name="connsiteX13" fmla="*/ 179336 w 914508"/>
              <a:gd name="connsiteY13" fmla="*/ 1402870 h 1654897"/>
              <a:gd name="connsiteX14" fmla="*/ 179667 w 914508"/>
              <a:gd name="connsiteY14" fmla="*/ 1399584 h 1654897"/>
              <a:gd name="connsiteX15" fmla="*/ 0 w 914508"/>
              <a:gd name="connsiteY15" fmla="*/ 1399584 h 1654897"/>
              <a:gd name="connsiteX16" fmla="*/ 0 w 914508"/>
              <a:gd name="connsiteY16" fmla="*/ 1104106 h 1654897"/>
              <a:gd name="connsiteX17" fmla="*/ 50739 w 914508"/>
              <a:gd name="connsiteY17" fmla="*/ 1098991 h 1654897"/>
              <a:gd name="connsiteX18" fmla="*/ 251974 w 914508"/>
              <a:gd name="connsiteY18" fmla="*/ 852084 h 1654897"/>
              <a:gd name="connsiteX19" fmla="*/ 50739 w 914508"/>
              <a:gd name="connsiteY19" fmla="*/ 605177 h 1654897"/>
              <a:gd name="connsiteX20" fmla="*/ 0 w 914508"/>
              <a:gd name="connsiteY20" fmla="*/ 600062 h 1654897"/>
              <a:gd name="connsiteX21" fmla="*/ 0 w 914508"/>
              <a:gd name="connsiteY21" fmla="*/ 248740 h 1654897"/>
              <a:gd name="connsiteX22" fmla="*/ 189329 w 914508"/>
              <a:gd name="connsiteY22" fmla="*/ 248740 h 1654897"/>
              <a:gd name="connsiteX23" fmla="*/ 194118 w 914508"/>
              <a:gd name="connsiteY23" fmla="*/ 201235 h 1654897"/>
              <a:gd name="connsiteX24" fmla="*/ 441025 w 914508"/>
              <a:gd name="connsiteY24" fmla="*/ 0 h 1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4897">
                <a:moveTo>
                  <a:pt x="441025" y="0"/>
                </a:moveTo>
                <a:cubicBezTo>
                  <a:pt x="562817" y="0"/>
                  <a:pt x="664431" y="86390"/>
                  <a:pt x="687932" y="201235"/>
                </a:cubicBezTo>
                <a:lnTo>
                  <a:pt x="692721" y="248740"/>
                </a:lnTo>
                <a:lnTo>
                  <a:pt x="914508" y="248740"/>
                </a:lnTo>
                <a:lnTo>
                  <a:pt x="914508" y="601677"/>
                </a:lnTo>
                <a:lnTo>
                  <a:pt x="898445" y="600058"/>
                </a:lnTo>
                <a:cubicBezTo>
                  <a:pt x="759254" y="600058"/>
                  <a:pt x="646418" y="712894"/>
                  <a:pt x="646418" y="852085"/>
                </a:cubicBezTo>
                <a:cubicBezTo>
                  <a:pt x="646418" y="991276"/>
                  <a:pt x="759254" y="1104112"/>
                  <a:pt x="898445" y="1104112"/>
                </a:cubicBezTo>
                <a:lnTo>
                  <a:pt x="914508" y="1102493"/>
                </a:lnTo>
                <a:lnTo>
                  <a:pt x="914508" y="1399584"/>
                </a:lnTo>
                <a:lnTo>
                  <a:pt x="683059" y="1399584"/>
                </a:lnTo>
                <a:lnTo>
                  <a:pt x="683390" y="1402870"/>
                </a:lnTo>
                <a:cubicBezTo>
                  <a:pt x="683390" y="1542061"/>
                  <a:pt x="570554" y="1654897"/>
                  <a:pt x="431363" y="1654897"/>
                </a:cubicBezTo>
                <a:cubicBezTo>
                  <a:pt x="292172" y="1654897"/>
                  <a:pt x="179336" y="1542061"/>
                  <a:pt x="179336" y="1402870"/>
                </a:cubicBezTo>
                <a:lnTo>
                  <a:pt x="179667" y="1399584"/>
                </a:lnTo>
                <a:lnTo>
                  <a:pt x="0" y="1399584"/>
                </a:lnTo>
                <a:lnTo>
                  <a:pt x="0" y="1104106"/>
                </a:lnTo>
                <a:lnTo>
                  <a:pt x="50739" y="1098991"/>
                </a:lnTo>
                <a:cubicBezTo>
                  <a:pt x="165584" y="1075490"/>
                  <a:pt x="251974" y="973876"/>
                  <a:pt x="251974" y="852084"/>
                </a:cubicBezTo>
                <a:cubicBezTo>
                  <a:pt x="251974" y="730292"/>
                  <a:pt x="165584" y="628678"/>
                  <a:pt x="50739" y="605177"/>
                </a:cubicBezTo>
                <a:lnTo>
                  <a:pt x="0" y="600062"/>
                </a:lnTo>
                <a:lnTo>
                  <a:pt x="0" y="248740"/>
                </a:lnTo>
                <a:lnTo>
                  <a:pt x="189329" y="248740"/>
                </a:lnTo>
                <a:lnTo>
                  <a:pt x="194118" y="201235"/>
                </a:lnTo>
                <a:cubicBezTo>
                  <a:pt x="217619" y="86390"/>
                  <a:pt x="319233" y="0"/>
                  <a:pt x="44102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B5E657A-A1C2-455B-83D3-ABCD5A178F92}"/>
              </a:ext>
            </a:extLst>
          </p:cNvPr>
          <p:cNvSpPr/>
          <p:nvPr/>
        </p:nvSpPr>
        <p:spPr>
          <a:xfrm>
            <a:off x="4328197" y="898815"/>
            <a:ext cx="1442308" cy="1628479"/>
          </a:xfrm>
          <a:custGeom>
            <a:avLst/>
            <a:gdLst>
              <a:gd name="connsiteX0" fmla="*/ 673447 w 1442308"/>
              <a:gd name="connsiteY0" fmla="*/ 0 h 1628479"/>
              <a:gd name="connsiteX1" fmla="*/ 925474 w 1442308"/>
              <a:gd name="connsiteY1" fmla="*/ 252027 h 1628479"/>
              <a:gd name="connsiteX2" fmla="*/ 925474 w 1442308"/>
              <a:gd name="connsiteY2" fmla="*/ 252028 h 1628479"/>
              <a:gd name="connsiteX3" fmla="*/ 1159940 w 1442308"/>
              <a:gd name="connsiteY3" fmla="*/ 252028 h 1628479"/>
              <a:gd name="connsiteX4" fmla="*/ 1159940 w 1442308"/>
              <a:gd name="connsiteY4" fmla="*/ 607358 h 1628479"/>
              <a:gd name="connsiteX5" fmla="*/ 1190281 w 1442308"/>
              <a:gd name="connsiteY5" fmla="*/ 604299 h 1628479"/>
              <a:gd name="connsiteX6" fmla="*/ 1442308 w 1442308"/>
              <a:gd name="connsiteY6" fmla="*/ 856326 h 1628479"/>
              <a:gd name="connsiteX7" fmla="*/ 1190281 w 1442308"/>
              <a:gd name="connsiteY7" fmla="*/ 1108353 h 1628479"/>
              <a:gd name="connsiteX8" fmla="*/ 1159940 w 1442308"/>
              <a:gd name="connsiteY8" fmla="*/ 1105294 h 1628479"/>
              <a:gd name="connsiteX9" fmla="*/ 1159940 w 1442308"/>
              <a:gd name="connsiteY9" fmla="*/ 1402872 h 1628479"/>
              <a:gd name="connsiteX10" fmla="*/ 922811 w 1442308"/>
              <a:gd name="connsiteY10" fmla="*/ 1402872 h 1628479"/>
              <a:gd name="connsiteX11" fmla="*/ 920354 w 1442308"/>
              <a:gd name="connsiteY11" fmla="*/ 1427244 h 1628479"/>
              <a:gd name="connsiteX12" fmla="*/ 673447 w 1442308"/>
              <a:gd name="connsiteY12" fmla="*/ 1628479 h 1628479"/>
              <a:gd name="connsiteX13" fmla="*/ 426541 w 1442308"/>
              <a:gd name="connsiteY13" fmla="*/ 1427244 h 1628479"/>
              <a:gd name="connsiteX14" fmla="*/ 424084 w 1442308"/>
              <a:gd name="connsiteY14" fmla="*/ 1402872 h 1628479"/>
              <a:gd name="connsiteX15" fmla="*/ 245432 w 1442308"/>
              <a:gd name="connsiteY15" fmla="*/ 1402872 h 1628479"/>
              <a:gd name="connsiteX16" fmla="*/ 245432 w 1442308"/>
              <a:gd name="connsiteY16" fmla="*/ 1107688 h 1628479"/>
              <a:gd name="connsiteX17" fmla="*/ 201235 w 1442308"/>
              <a:gd name="connsiteY17" fmla="*/ 1103233 h 1628479"/>
              <a:gd name="connsiteX18" fmla="*/ 0 w 1442308"/>
              <a:gd name="connsiteY18" fmla="*/ 856326 h 1628479"/>
              <a:gd name="connsiteX19" fmla="*/ 201235 w 1442308"/>
              <a:gd name="connsiteY19" fmla="*/ 609419 h 1628479"/>
              <a:gd name="connsiteX20" fmla="*/ 245432 w 1442308"/>
              <a:gd name="connsiteY20" fmla="*/ 604964 h 1628479"/>
              <a:gd name="connsiteX21" fmla="*/ 245432 w 1442308"/>
              <a:gd name="connsiteY21" fmla="*/ 252028 h 1628479"/>
              <a:gd name="connsiteX22" fmla="*/ 421420 w 1442308"/>
              <a:gd name="connsiteY22" fmla="*/ 252028 h 1628479"/>
              <a:gd name="connsiteX23" fmla="*/ 421420 w 1442308"/>
              <a:gd name="connsiteY23" fmla="*/ 252027 h 1628479"/>
              <a:gd name="connsiteX24" fmla="*/ 673447 w 1442308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628479">
                <a:moveTo>
                  <a:pt x="673447" y="0"/>
                </a:moveTo>
                <a:cubicBezTo>
                  <a:pt x="812638" y="0"/>
                  <a:pt x="925474" y="112836"/>
                  <a:pt x="925474" y="252027"/>
                </a:cubicBezTo>
                <a:lnTo>
                  <a:pt x="925474" y="252028"/>
                </a:lnTo>
                <a:lnTo>
                  <a:pt x="1159940" y="252028"/>
                </a:lnTo>
                <a:lnTo>
                  <a:pt x="1159940" y="607358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59940" y="1105294"/>
                </a:lnTo>
                <a:lnTo>
                  <a:pt x="1159940" y="1402872"/>
                </a:lnTo>
                <a:lnTo>
                  <a:pt x="922811" y="1402872"/>
                </a:lnTo>
                <a:lnTo>
                  <a:pt x="920354" y="1427244"/>
                </a:lnTo>
                <a:cubicBezTo>
                  <a:pt x="896853" y="1542089"/>
                  <a:pt x="795239" y="1628479"/>
                  <a:pt x="673447" y="1628479"/>
                </a:cubicBezTo>
                <a:cubicBezTo>
                  <a:pt x="551655" y="1628479"/>
                  <a:pt x="450041" y="1542089"/>
                  <a:pt x="426541" y="1427244"/>
                </a:cubicBezTo>
                <a:lnTo>
                  <a:pt x="424084" y="1402872"/>
                </a:lnTo>
                <a:lnTo>
                  <a:pt x="245432" y="1402872"/>
                </a:lnTo>
                <a:lnTo>
                  <a:pt x="245432" y="1107688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19"/>
                </a:cubicBezTo>
                <a:lnTo>
                  <a:pt x="245432" y="604964"/>
                </a:lnTo>
                <a:lnTo>
                  <a:pt x="245432" y="252028"/>
                </a:lnTo>
                <a:lnTo>
                  <a:pt x="421420" y="252028"/>
                </a:lnTo>
                <a:lnTo>
                  <a:pt x="421420" y="252027"/>
                </a:lnTo>
                <a:cubicBezTo>
                  <a:pt x="421420" y="112836"/>
                  <a:pt x="534256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3EBB3BA-793C-4E91-A71B-67AB8BCEF92C}"/>
              </a:ext>
            </a:extLst>
          </p:cNvPr>
          <p:cNvSpPr/>
          <p:nvPr/>
        </p:nvSpPr>
        <p:spPr>
          <a:xfrm>
            <a:off x="2744613" y="898815"/>
            <a:ext cx="914508" cy="1402872"/>
          </a:xfrm>
          <a:custGeom>
            <a:avLst/>
            <a:gdLst>
              <a:gd name="connsiteX0" fmla="*/ 447282 w 914508"/>
              <a:gd name="connsiteY0" fmla="*/ 0 h 1402872"/>
              <a:gd name="connsiteX1" fmla="*/ 699309 w 914508"/>
              <a:gd name="connsiteY1" fmla="*/ 252027 h 1402872"/>
              <a:gd name="connsiteX2" fmla="*/ 699309 w 914508"/>
              <a:gd name="connsiteY2" fmla="*/ 252028 h 1402872"/>
              <a:gd name="connsiteX3" fmla="*/ 914508 w 914508"/>
              <a:gd name="connsiteY3" fmla="*/ 252028 h 1402872"/>
              <a:gd name="connsiteX4" fmla="*/ 914508 w 914508"/>
              <a:gd name="connsiteY4" fmla="*/ 606028 h 1402872"/>
              <a:gd name="connsiteX5" fmla="*/ 897358 w 914508"/>
              <a:gd name="connsiteY5" fmla="*/ 604299 h 1402872"/>
              <a:gd name="connsiteX6" fmla="*/ 645331 w 914508"/>
              <a:gd name="connsiteY6" fmla="*/ 856326 h 1402872"/>
              <a:gd name="connsiteX7" fmla="*/ 897358 w 914508"/>
              <a:gd name="connsiteY7" fmla="*/ 1108353 h 1402872"/>
              <a:gd name="connsiteX8" fmla="*/ 914508 w 914508"/>
              <a:gd name="connsiteY8" fmla="*/ 1106624 h 1402872"/>
              <a:gd name="connsiteX9" fmla="*/ 914508 w 914508"/>
              <a:gd name="connsiteY9" fmla="*/ 1402872 h 1402872"/>
              <a:gd name="connsiteX10" fmla="*/ 913421 w 914508"/>
              <a:gd name="connsiteY10" fmla="*/ 1402872 h 1402872"/>
              <a:gd name="connsiteX11" fmla="*/ 913421 w 914508"/>
              <a:gd name="connsiteY11" fmla="*/ 1350036 h 1402872"/>
              <a:gd name="connsiteX12" fmla="*/ 696645 w 914508"/>
              <a:gd name="connsiteY12" fmla="*/ 1350036 h 1402872"/>
              <a:gd name="connsiteX13" fmla="*/ 694188 w 914508"/>
              <a:gd name="connsiteY13" fmla="*/ 1325659 h 1402872"/>
              <a:gd name="connsiteX14" fmla="*/ 447281 w 914508"/>
              <a:gd name="connsiteY14" fmla="*/ 1124424 h 1402872"/>
              <a:gd name="connsiteX15" fmla="*/ 200374 w 914508"/>
              <a:gd name="connsiteY15" fmla="*/ 1325659 h 1402872"/>
              <a:gd name="connsiteX16" fmla="*/ 197917 w 914508"/>
              <a:gd name="connsiteY16" fmla="*/ 1350036 h 1402872"/>
              <a:gd name="connsiteX17" fmla="*/ 0 w 914508"/>
              <a:gd name="connsiteY17" fmla="*/ 1350036 h 1402872"/>
              <a:gd name="connsiteX18" fmla="*/ 0 w 914508"/>
              <a:gd name="connsiteY18" fmla="*/ 1108238 h 1402872"/>
              <a:gd name="connsiteX19" fmla="*/ 49652 w 914508"/>
              <a:gd name="connsiteY19" fmla="*/ 1103233 h 1402872"/>
              <a:gd name="connsiteX20" fmla="*/ 250887 w 914508"/>
              <a:gd name="connsiteY20" fmla="*/ 856326 h 1402872"/>
              <a:gd name="connsiteX21" fmla="*/ 49652 w 914508"/>
              <a:gd name="connsiteY21" fmla="*/ 609419 h 1402872"/>
              <a:gd name="connsiteX22" fmla="*/ 0 w 914508"/>
              <a:gd name="connsiteY22" fmla="*/ 604414 h 1402872"/>
              <a:gd name="connsiteX23" fmla="*/ 0 w 914508"/>
              <a:gd name="connsiteY23" fmla="*/ 252028 h 1402872"/>
              <a:gd name="connsiteX24" fmla="*/ 195255 w 914508"/>
              <a:gd name="connsiteY24" fmla="*/ 252028 h 1402872"/>
              <a:gd name="connsiteX25" fmla="*/ 195255 w 914508"/>
              <a:gd name="connsiteY25" fmla="*/ 252027 h 1402872"/>
              <a:gd name="connsiteX26" fmla="*/ 447282 w 914508"/>
              <a:gd name="connsiteY26" fmla="*/ 0 h 14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508" h="1402872">
                <a:moveTo>
                  <a:pt x="447282" y="0"/>
                </a:moveTo>
                <a:cubicBezTo>
                  <a:pt x="586473" y="0"/>
                  <a:pt x="699309" y="112836"/>
                  <a:pt x="699309" y="252027"/>
                </a:cubicBezTo>
                <a:lnTo>
                  <a:pt x="699309" y="252028"/>
                </a:lnTo>
                <a:lnTo>
                  <a:pt x="914508" y="252028"/>
                </a:lnTo>
                <a:lnTo>
                  <a:pt x="914508" y="606028"/>
                </a:lnTo>
                <a:lnTo>
                  <a:pt x="897358" y="604299"/>
                </a:lnTo>
                <a:cubicBezTo>
                  <a:pt x="758167" y="604299"/>
                  <a:pt x="645331" y="717135"/>
                  <a:pt x="645331" y="856326"/>
                </a:cubicBezTo>
                <a:cubicBezTo>
                  <a:pt x="645331" y="995517"/>
                  <a:pt x="758167" y="1108353"/>
                  <a:pt x="897358" y="1108353"/>
                </a:cubicBezTo>
                <a:lnTo>
                  <a:pt x="914508" y="1106624"/>
                </a:lnTo>
                <a:lnTo>
                  <a:pt x="914508" y="1402872"/>
                </a:lnTo>
                <a:lnTo>
                  <a:pt x="913421" y="1402872"/>
                </a:lnTo>
                <a:lnTo>
                  <a:pt x="913421" y="1350036"/>
                </a:lnTo>
                <a:lnTo>
                  <a:pt x="696645" y="1350036"/>
                </a:lnTo>
                <a:lnTo>
                  <a:pt x="694188" y="1325659"/>
                </a:lnTo>
                <a:cubicBezTo>
                  <a:pt x="670687" y="1210814"/>
                  <a:pt x="569073" y="1124424"/>
                  <a:pt x="447281" y="1124424"/>
                </a:cubicBezTo>
                <a:cubicBezTo>
                  <a:pt x="325489" y="1124424"/>
                  <a:pt x="223875" y="1210814"/>
                  <a:pt x="200374" y="1325659"/>
                </a:cubicBezTo>
                <a:lnTo>
                  <a:pt x="197917" y="1350036"/>
                </a:lnTo>
                <a:lnTo>
                  <a:pt x="0" y="1350036"/>
                </a:lnTo>
                <a:lnTo>
                  <a:pt x="0" y="1108238"/>
                </a:lnTo>
                <a:lnTo>
                  <a:pt x="49652" y="1103233"/>
                </a:lnTo>
                <a:cubicBezTo>
                  <a:pt x="164497" y="1079732"/>
                  <a:pt x="250887" y="978118"/>
                  <a:pt x="250887" y="856326"/>
                </a:cubicBezTo>
                <a:cubicBezTo>
                  <a:pt x="250887" y="734534"/>
                  <a:pt x="164497" y="632920"/>
                  <a:pt x="49652" y="609419"/>
                </a:cubicBezTo>
                <a:lnTo>
                  <a:pt x="0" y="604414"/>
                </a:lnTo>
                <a:lnTo>
                  <a:pt x="0" y="252028"/>
                </a:lnTo>
                <a:lnTo>
                  <a:pt x="195255" y="252028"/>
                </a:lnTo>
                <a:lnTo>
                  <a:pt x="195255" y="252027"/>
                </a:lnTo>
                <a:cubicBezTo>
                  <a:pt x="195255" y="112836"/>
                  <a:pt x="308091" y="0"/>
                  <a:pt x="44728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96234C-E583-43ED-A396-264C73DF7AA6}"/>
              </a:ext>
            </a:extLst>
          </p:cNvPr>
          <p:cNvSpPr/>
          <p:nvPr/>
        </p:nvSpPr>
        <p:spPr>
          <a:xfrm>
            <a:off x="3383969" y="5456883"/>
            <a:ext cx="1188572" cy="1395345"/>
          </a:xfrm>
          <a:custGeom>
            <a:avLst/>
            <a:gdLst>
              <a:gd name="connsiteX0" fmla="*/ 716351 w 1188572"/>
              <a:gd name="connsiteY0" fmla="*/ 0 h 1395345"/>
              <a:gd name="connsiteX1" fmla="*/ 963258 w 1188572"/>
              <a:gd name="connsiteY1" fmla="*/ 201234 h 1395345"/>
              <a:gd name="connsiteX2" fmla="*/ 967620 w 1188572"/>
              <a:gd name="connsiteY2" fmla="*/ 244501 h 1395345"/>
              <a:gd name="connsiteX3" fmla="*/ 1188572 w 1188572"/>
              <a:gd name="connsiteY3" fmla="*/ 244501 h 1395345"/>
              <a:gd name="connsiteX4" fmla="*/ 1188572 w 1188572"/>
              <a:gd name="connsiteY4" fmla="*/ 604472 h 1395345"/>
              <a:gd name="connsiteX5" fmla="*/ 1139488 w 1188572"/>
              <a:gd name="connsiteY5" fmla="*/ 609420 h 1395345"/>
              <a:gd name="connsiteX6" fmla="*/ 938254 w 1188572"/>
              <a:gd name="connsiteY6" fmla="*/ 856326 h 1395345"/>
              <a:gd name="connsiteX7" fmla="*/ 1139488 w 1188572"/>
              <a:gd name="connsiteY7" fmla="*/ 1103233 h 1395345"/>
              <a:gd name="connsiteX8" fmla="*/ 1188572 w 1188572"/>
              <a:gd name="connsiteY8" fmla="*/ 1108181 h 1395345"/>
              <a:gd name="connsiteX9" fmla="*/ 1188572 w 1188572"/>
              <a:gd name="connsiteY9" fmla="*/ 1395345 h 1395345"/>
              <a:gd name="connsiteX10" fmla="*/ 274064 w 1188572"/>
              <a:gd name="connsiteY10" fmla="*/ 1395345 h 1395345"/>
              <a:gd name="connsiteX11" fmla="*/ 274064 w 1188572"/>
              <a:gd name="connsiteY11" fmla="*/ 1106132 h 1395345"/>
              <a:gd name="connsiteX12" fmla="*/ 252027 w 1188572"/>
              <a:gd name="connsiteY12" fmla="*/ 1108353 h 1395345"/>
              <a:gd name="connsiteX13" fmla="*/ 0 w 1188572"/>
              <a:gd name="connsiteY13" fmla="*/ 856326 h 1395345"/>
              <a:gd name="connsiteX14" fmla="*/ 252027 w 1188572"/>
              <a:gd name="connsiteY14" fmla="*/ 604299 h 1395345"/>
              <a:gd name="connsiteX15" fmla="*/ 274064 w 1188572"/>
              <a:gd name="connsiteY15" fmla="*/ 606521 h 1395345"/>
              <a:gd name="connsiteX16" fmla="*/ 274064 w 1188572"/>
              <a:gd name="connsiteY16" fmla="*/ 244501 h 1395345"/>
              <a:gd name="connsiteX17" fmla="*/ 465083 w 1188572"/>
              <a:gd name="connsiteY17" fmla="*/ 244501 h 1395345"/>
              <a:gd name="connsiteX18" fmla="*/ 469444 w 1188572"/>
              <a:gd name="connsiteY18" fmla="*/ 201234 h 1395345"/>
              <a:gd name="connsiteX19" fmla="*/ 716351 w 1188572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572" h="1395345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7620" y="244501"/>
                </a:lnTo>
                <a:lnTo>
                  <a:pt x="1188572" y="244501"/>
                </a:lnTo>
                <a:lnTo>
                  <a:pt x="1188572" y="604472"/>
                </a:lnTo>
                <a:lnTo>
                  <a:pt x="1139488" y="609420"/>
                </a:lnTo>
                <a:cubicBezTo>
                  <a:pt x="1024644" y="632920"/>
                  <a:pt x="938254" y="734534"/>
                  <a:pt x="938254" y="856326"/>
                </a:cubicBezTo>
                <a:cubicBezTo>
                  <a:pt x="938254" y="978118"/>
                  <a:pt x="1024644" y="1079732"/>
                  <a:pt x="1139488" y="1103233"/>
                </a:cubicBezTo>
                <a:lnTo>
                  <a:pt x="1188572" y="1108181"/>
                </a:lnTo>
                <a:lnTo>
                  <a:pt x="1188572" y="1395345"/>
                </a:lnTo>
                <a:lnTo>
                  <a:pt x="274064" y="1395345"/>
                </a:lnTo>
                <a:lnTo>
                  <a:pt x="274064" y="1106132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74064" y="606521"/>
                </a:lnTo>
                <a:lnTo>
                  <a:pt x="274064" y="244501"/>
                </a:lnTo>
                <a:lnTo>
                  <a:pt x="465083" y="244501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F5AFA6D-F389-411C-B4B5-3035A223ADA3}"/>
              </a:ext>
            </a:extLst>
          </p:cNvPr>
          <p:cNvSpPr/>
          <p:nvPr/>
        </p:nvSpPr>
        <p:spPr>
          <a:xfrm>
            <a:off x="5488137" y="1150843"/>
            <a:ext cx="914508" cy="1376451"/>
          </a:xfrm>
          <a:custGeom>
            <a:avLst/>
            <a:gdLst>
              <a:gd name="connsiteX0" fmla="*/ 0 w 914508"/>
              <a:gd name="connsiteY0" fmla="*/ 0 h 1376451"/>
              <a:gd name="connsiteX1" fmla="*/ 218785 w 914508"/>
              <a:gd name="connsiteY1" fmla="*/ 0 h 1376451"/>
              <a:gd name="connsiteX2" fmla="*/ 223906 w 914508"/>
              <a:gd name="connsiteY2" fmla="*/ 50790 h 1376451"/>
              <a:gd name="connsiteX3" fmla="*/ 470812 w 914508"/>
              <a:gd name="connsiteY3" fmla="*/ 252025 h 1376451"/>
              <a:gd name="connsiteX4" fmla="*/ 717719 w 914508"/>
              <a:gd name="connsiteY4" fmla="*/ 50790 h 1376451"/>
              <a:gd name="connsiteX5" fmla="*/ 722839 w 914508"/>
              <a:gd name="connsiteY5" fmla="*/ 0 h 1376451"/>
              <a:gd name="connsiteX6" fmla="*/ 914508 w 914508"/>
              <a:gd name="connsiteY6" fmla="*/ 0 h 1376451"/>
              <a:gd name="connsiteX7" fmla="*/ 914508 w 914508"/>
              <a:gd name="connsiteY7" fmla="*/ 353716 h 1376451"/>
              <a:gd name="connsiteX8" fmla="*/ 878046 w 914508"/>
              <a:gd name="connsiteY8" fmla="*/ 357391 h 1376451"/>
              <a:gd name="connsiteX9" fmla="*/ 676812 w 914508"/>
              <a:gd name="connsiteY9" fmla="*/ 604298 h 1376451"/>
              <a:gd name="connsiteX10" fmla="*/ 878046 w 914508"/>
              <a:gd name="connsiteY10" fmla="*/ 851205 h 1376451"/>
              <a:gd name="connsiteX11" fmla="*/ 914508 w 914508"/>
              <a:gd name="connsiteY11" fmla="*/ 854881 h 1376451"/>
              <a:gd name="connsiteX12" fmla="*/ 914508 w 914508"/>
              <a:gd name="connsiteY12" fmla="*/ 1150844 h 1376451"/>
              <a:gd name="connsiteX13" fmla="*/ 720176 w 914508"/>
              <a:gd name="connsiteY13" fmla="*/ 1150844 h 1376451"/>
              <a:gd name="connsiteX14" fmla="*/ 717719 w 914508"/>
              <a:gd name="connsiteY14" fmla="*/ 1175216 h 1376451"/>
              <a:gd name="connsiteX15" fmla="*/ 470812 w 914508"/>
              <a:gd name="connsiteY15" fmla="*/ 1376451 h 1376451"/>
              <a:gd name="connsiteX16" fmla="*/ 223906 w 914508"/>
              <a:gd name="connsiteY16" fmla="*/ 1175216 h 1376451"/>
              <a:gd name="connsiteX17" fmla="*/ 221449 w 914508"/>
              <a:gd name="connsiteY17" fmla="*/ 1150844 h 1376451"/>
              <a:gd name="connsiteX18" fmla="*/ 0 w 914508"/>
              <a:gd name="connsiteY18" fmla="*/ 1150844 h 1376451"/>
              <a:gd name="connsiteX19" fmla="*/ 0 w 914508"/>
              <a:gd name="connsiteY19" fmla="*/ 853266 h 1376451"/>
              <a:gd name="connsiteX20" fmla="*/ 30341 w 914508"/>
              <a:gd name="connsiteY20" fmla="*/ 856325 h 1376451"/>
              <a:gd name="connsiteX21" fmla="*/ 282368 w 914508"/>
              <a:gd name="connsiteY21" fmla="*/ 604298 h 1376451"/>
              <a:gd name="connsiteX22" fmla="*/ 30341 w 914508"/>
              <a:gd name="connsiteY22" fmla="*/ 352271 h 1376451"/>
              <a:gd name="connsiteX23" fmla="*/ 0 w 914508"/>
              <a:gd name="connsiteY23" fmla="*/ 355330 h 1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508" h="1376451">
                <a:moveTo>
                  <a:pt x="0" y="0"/>
                </a:moveTo>
                <a:lnTo>
                  <a:pt x="218785" y="0"/>
                </a:lnTo>
                <a:lnTo>
                  <a:pt x="223906" y="50790"/>
                </a:lnTo>
                <a:cubicBezTo>
                  <a:pt x="247406" y="165635"/>
                  <a:pt x="349020" y="252025"/>
                  <a:pt x="470812" y="252025"/>
                </a:cubicBezTo>
                <a:cubicBezTo>
                  <a:pt x="592604" y="252025"/>
                  <a:pt x="694218" y="165635"/>
                  <a:pt x="717719" y="50790"/>
                </a:cubicBezTo>
                <a:lnTo>
                  <a:pt x="722839" y="0"/>
                </a:lnTo>
                <a:lnTo>
                  <a:pt x="914508" y="0"/>
                </a:lnTo>
                <a:lnTo>
                  <a:pt x="914508" y="353716"/>
                </a:lnTo>
                <a:lnTo>
                  <a:pt x="878046" y="357391"/>
                </a:lnTo>
                <a:cubicBezTo>
                  <a:pt x="763202" y="380892"/>
                  <a:pt x="676812" y="482506"/>
                  <a:pt x="676812" y="604298"/>
                </a:cubicBezTo>
                <a:cubicBezTo>
                  <a:pt x="676812" y="726090"/>
                  <a:pt x="763202" y="827704"/>
                  <a:pt x="878046" y="851205"/>
                </a:cubicBezTo>
                <a:lnTo>
                  <a:pt x="914508" y="854881"/>
                </a:lnTo>
                <a:lnTo>
                  <a:pt x="914508" y="1150844"/>
                </a:lnTo>
                <a:lnTo>
                  <a:pt x="720176" y="1150844"/>
                </a:lnTo>
                <a:lnTo>
                  <a:pt x="717719" y="1175216"/>
                </a:lnTo>
                <a:cubicBezTo>
                  <a:pt x="694218" y="1290061"/>
                  <a:pt x="592604" y="1376451"/>
                  <a:pt x="470812" y="1376451"/>
                </a:cubicBezTo>
                <a:cubicBezTo>
                  <a:pt x="349020" y="1376451"/>
                  <a:pt x="247406" y="1290061"/>
                  <a:pt x="223906" y="1175216"/>
                </a:cubicBezTo>
                <a:lnTo>
                  <a:pt x="221449" y="1150844"/>
                </a:lnTo>
                <a:lnTo>
                  <a:pt x="0" y="1150844"/>
                </a:lnTo>
                <a:lnTo>
                  <a:pt x="0" y="853266"/>
                </a:lnTo>
                <a:lnTo>
                  <a:pt x="30341" y="856325"/>
                </a:lnTo>
                <a:cubicBezTo>
                  <a:pt x="169532" y="856325"/>
                  <a:pt x="282368" y="743489"/>
                  <a:pt x="282368" y="604298"/>
                </a:cubicBezTo>
                <a:cubicBezTo>
                  <a:pt x="282368" y="465107"/>
                  <a:pt x="169532" y="352271"/>
                  <a:pt x="30341" y="352271"/>
                </a:cubicBezTo>
                <a:lnTo>
                  <a:pt x="0" y="3553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83C5159-767D-4410-922E-5EB7691D3EAA}"/>
              </a:ext>
            </a:extLst>
          </p:cNvPr>
          <p:cNvSpPr/>
          <p:nvPr/>
        </p:nvSpPr>
        <p:spPr>
          <a:xfrm>
            <a:off x="4328198" y="2301687"/>
            <a:ext cx="1442308" cy="1098009"/>
          </a:xfrm>
          <a:custGeom>
            <a:avLst/>
            <a:gdLst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0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26" fmla="*/ 244344 w 1442308"/>
              <a:gd name="connsiteY26" fmla="*/ 0 h 1150844"/>
              <a:gd name="connsiteX0" fmla="*/ 244344 w 1442308"/>
              <a:gd name="connsiteY0" fmla="*/ 379462 h 1150844"/>
              <a:gd name="connsiteX1" fmla="*/ 245431 w 1442308"/>
              <a:gd name="connsiteY1" fmla="*/ 0 h 1150844"/>
              <a:gd name="connsiteX2" fmla="*/ 245431 w 1442308"/>
              <a:gd name="connsiteY2" fmla="*/ 52835 h 1150844"/>
              <a:gd name="connsiteX3" fmla="*/ 424083 w 1442308"/>
              <a:gd name="connsiteY3" fmla="*/ 52835 h 1150844"/>
              <a:gd name="connsiteX4" fmla="*/ 426540 w 1442308"/>
              <a:gd name="connsiteY4" fmla="*/ 77207 h 1150844"/>
              <a:gd name="connsiteX5" fmla="*/ 673446 w 1442308"/>
              <a:gd name="connsiteY5" fmla="*/ 278442 h 1150844"/>
              <a:gd name="connsiteX6" fmla="*/ 920353 w 1442308"/>
              <a:gd name="connsiteY6" fmla="*/ 77207 h 1150844"/>
              <a:gd name="connsiteX7" fmla="*/ 922810 w 1442308"/>
              <a:gd name="connsiteY7" fmla="*/ 52835 h 1150844"/>
              <a:gd name="connsiteX8" fmla="*/ 1158852 w 1442308"/>
              <a:gd name="connsiteY8" fmla="*/ 52835 h 1150844"/>
              <a:gd name="connsiteX9" fmla="*/ 1158852 w 1442308"/>
              <a:gd name="connsiteY9" fmla="*/ 381855 h 1150844"/>
              <a:gd name="connsiteX10" fmla="*/ 1190281 w 1442308"/>
              <a:gd name="connsiteY10" fmla="*/ 378687 h 1150844"/>
              <a:gd name="connsiteX11" fmla="*/ 1442308 w 1442308"/>
              <a:gd name="connsiteY11" fmla="*/ 630714 h 1150844"/>
              <a:gd name="connsiteX12" fmla="*/ 1190281 w 1442308"/>
              <a:gd name="connsiteY12" fmla="*/ 882741 h 1150844"/>
              <a:gd name="connsiteX13" fmla="*/ 1158852 w 1442308"/>
              <a:gd name="connsiteY13" fmla="*/ 879573 h 1150844"/>
              <a:gd name="connsiteX14" fmla="*/ 1158852 w 1442308"/>
              <a:gd name="connsiteY14" fmla="*/ 1150844 h 1150844"/>
              <a:gd name="connsiteX15" fmla="*/ 925378 w 1442308"/>
              <a:gd name="connsiteY15" fmla="*/ 1150844 h 1150844"/>
              <a:gd name="connsiteX16" fmla="*/ 925474 w 1442308"/>
              <a:gd name="connsiteY16" fmla="*/ 1149890 h 1150844"/>
              <a:gd name="connsiteX17" fmla="*/ 673447 w 1442308"/>
              <a:gd name="connsiteY17" fmla="*/ 897863 h 1150844"/>
              <a:gd name="connsiteX18" fmla="*/ 421420 w 1442308"/>
              <a:gd name="connsiteY18" fmla="*/ 1149890 h 1150844"/>
              <a:gd name="connsiteX19" fmla="*/ 421516 w 1442308"/>
              <a:gd name="connsiteY19" fmla="*/ 1150844 h 1150844"/>
              <a:gd name="connsiteX20" fmla="*/ 244344 w 1442308"/>
              <a:gd name="connsiteY20" fmla="*/ 1150844 h 1150844"/>
              <a:gd name="connsiteX21" fmla="*/ 244344 w 1442308"/>
              <a:gd name="connsiteY21" fmla="*/ 881967 h 1150844"/>
              <a:gd name="connsiteX22" fmla="*/ 201234 w 1442308"/>
              <a:gd name="connsiteY22" fmla="*/ 877621 h 1150844"/>
              <a:gd name="connsiteX23" fmla="*/ 0 w 1442308"/>
              <a:gd name="connsiteY23" fmla="*/ 630714 h 1150844"/>
              <a:gd name="connsiteX24" fmla="*/ 201234 w 1442308"/>
              <a:gd name="connsiteY24" fmla="*/ 383807 h 1150844"/>
              <a:gd name="connsiteX25" fmla="*/ 244344 w 1442308"/>
              <a:gd name="connsiteY25" fmla="*/ 379462 h 1150844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  <a:gd name="connsiteX0" fmla="*/ 244344 w 1442308"/>
              <a:gd name="connsiteY0" fmla="*/ 326627 h 1098009"/>
              <a:gd name="connsiteX1" fmla="*/ 245431 w 1442308"/>
              <a:gd name="connsiteY1" fmla="*/ 0 h 1098009"/>
              <a:gd name="connsiteX2" fmla="*/ 424083 w 1442308"/>
              <a:gd name="connsiteY2" fmla="*/ 0 h 1098009"/>
              <a:gd name="connsiteX3" fmla="*/ 426540 w 1442308"/>
              <a:gd name="connsiteY3" fmla="*/ 24372 h 1098009"/>
              <a:gd name="connsiteX4" fmla="*/ 673446 w 1442308"/>
              <a:gd name="connsiteY4" fmla="*/ 225607 h 1098009"/>
              <a:gd name="connsiteX5" fmla="*/ 920353 w 1442308"/>
              <a:gd name="connsiteY5" fmla="*/ 24372 h 1098009"/>
              <a:gd name="connsiteX6" fmla="*/ 922810 w 1442308"/>
              <a:gd name="connsiteY6" fmla="*/ 0 h 1098009"/>
              <a:gd name="connsiteX7" fmla="*/ 1158852 w 1442308"/>
              <a:gd name="connsiteY7" fmla="*/ 0 h 1098009"/>
              <a:gd name="connsiteX8" fmla="*/ 1158852 w 1442308"/>
              <a:gd name="connsiteY8" fmla="*/ 329020 h 1098009"/>
              <a:gd name="connsiteX9" fmla="*/ 1190281 w 1442308"/>
              <a:gd name="connsiteY9" fmla="*/ 325852 h 1098009"/>
              <a:gd name="connsiteX10" fmla="*/ 1442308 w 1442308"/>
              <a:gd name="connsiteY10" fmla="*/ 577879 h 1098009"/>
              <a:gd name="connsiteX11" fmla="*/ 1190281 w 1442308"/>
              <a:gd name="connsiteY11" fmla="*/ 829906 h 1098009"/>
              <a:gd name="connsiteX12" fmla="*/ 1158852 w 1442308"/>
              <a:gd name="connsiteY12" fmla="*/ 826738 h 1098009"/>
              <a:gd name="connsiteX13" fmla="*/ 1158852 w 1442308"/>
              <a:gd name="connsiteY13" fmla="*/ 1098009 h 1098009"/>
              <a:gd name="connsiteX14" fmla="*/ 925378 w 1442308"/>
              <a:gd name="connsiteY14" fmla="*/ 1098009 h 1098009"/>
              <a:gd name="connsiteX15" fmla="*/ 925474 w 1442308"/>
              <a:gd name="connsiteY15" fmla="*/ 1097055 h 1098009"/>
              <a:gd name="connsiteX16" fmla="*/ 673447 w 1442308"/>
              <a:gd name="connsiteY16" fmla="*/ 845028 h 1098009"/>
              <a:gd name="connsiteX17" fmla="*/ 421420 w 1442308"/>
              <a:gd name="connsiteY17" fmla="*/ 1097055 h 1098009"/>
              <a:gd name="connsiteX18" fmla="*/ 421516 w 1442308"/>
              <a:gd name="connsiteY18" fmla="*/ 1098009 h 1098009"/>
              <a:gd name="connsiteX19" fmla="*/ 244344 w 1442308"/>
              <a:gd name="connsiteY19" fmla="*/ 1098009 h 1098009"/>
              <a:gd name="connsiteX20" fmla="*/ 244344 w 1442308"/>
              <a:gd name="connsiteY20" fmla="*/ 829132 h 1098009"/>
              <a:gd name="connsiteX21" fmla="*/ 201234 w 1442308"/>
              <a:gd name="connsiteY21" fmla="*/ 824786 h 1098009"/>
              <a:gd name="connsiteX22" fmla="*/ 0 w 1442308"/>
              <a:gd name="connsiteY22" fmla="*/ 577879 h 1098009"/>
              <a:gd name="connsiteX23" fmla="*/ 201234 w 1442308"/>
              <a:gd name="connsiteY23" fmla="*/ 330972 h 1098009"/>
              <a:gd name="connsiteX24" fmla="*/ 244344 w 1442308"/>
              <a:gd name="connsiteY24" fmla="*/ 326627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098009">
                <a:moveTo>
                  <a:pt x="244344" y="326627"/>
                </a:moveTo>
                <a:cubicBezTo>
                  <a:pt x="244887" y="163313"/>
                  <a:pt x="244887" y="163313"/>
                  <a:pt x="245431" y="0"/>
                </a:cubicBezTo>
                <a:lnTo>
                  <a:pt x="424083" y="0"/>
                </a:lnTo>
                <a:lnTo>
                  <a:pt x="426540" y="24372"/>
                </a:lnTo>
                <a:cubicBezTo>
                  <a:pt x="450040" y="139217"/>
                  <a:pt x="551654" y="225607"/>
                  <a:pt x="673446" y="225607"/>
                </a:cubicBezTo>
                <a:cubicBezTo>
                  <a:pt x="795238" y="225607"/>
                  <a:pt x="896852" y="139217"/>
                  <a:pt x="920353" y="24372"/>
                </a:cubicBezTo>
                <a:lnTo>
                  <a:pt x="922810" y="0"/>
                </a:lnTo>
                <a:lnTo>
                  <a:pt x="1158852" y="0"/>
                </a:lnTo>
                <a:lnTo>
                  <a:pt x="1158852" y="329020"/>
                </a:lnTo>
                <a:lnTo>
                  <a:pt x="1190281" y="325852"/>
                </a:lnTo>
                <a:cubicBezTo>
                  <a:pt x="1329472" y="325852"/>
                  <a:pt x="1442308" y="438688"/>
                  <a:pt x="1442308" y="577879"/>
                </a:cubicBezTo>
                <a:cubicBezTo>
                  <a:pt x="1442308" y="717070"/>
                  <a:pt x="1329472" y="829906"/>
                  <a:pt x="1190281" y="829906"/>
                </a:cubicBezTo>
                <a:lnTo>
                  <a:pt x="1158852" y="826738"/>
                </a:lnTo>
                <a:lnTo>
                  <a:pt x="1158852" y="1098009"/>
                </a:lnTo>
                <a:lnTo>
                  <a:pt x="925378" y="1098009"/>
                </a:lnTo>
                <a:lnTo>
                  <a:pt x="925474" y="1097055"/>
                </a:lnTo>
                <a:cubicBezTo>
                  <a:pt x="925474" y="957864"/>
                  <a:pt x="812638" y="845028"/>
                  <a:pt x="673447" y="845028"/>
                </a:cubicBezTo>
                <a:cubicBezTo>
                  <a:pt x="534256" y="845028"/>
                  <a:pt x="421420" y="957864"/>
                  <a:pt x="421420" y="1097055"/>
                </a:cubicBezTo>
                <a:lnTo>
                  <a:pt x="421516" y="1098009"/>
                </a:lnTo>
                <a:lnTo>
                  <a:pt x="244344" y="1098009"/>
                </a:lnTo>
                <a:lnTo>
                  <a:pt x="244344" y="829132"/>
                </a:lnTo>
                <a:lnTo>
                  <a:pt x="201234" y="824786"/>
                </a:lnTo>
                <a:cubicBezTo>
                  <a:pt x="86390" y="801285"/>
                  <a:pt x="0" y="699671"/>
                  <a:pt x="0" y="577879"/>
                </a:cubicBezTo>
                <a:cubicBezTo>
                  <a:pt x="0" y="456087"/>
                  <a:pt x="86390" y="354473"/>
                  <a:pt x="201234" y="330972"/>
                </a:cubicBezTo>
                <a:lnTo>
                  <a:pt x="244344" y="326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AE4F4EB5-4401-4DE8-A9D4-5B5ABBCECAD4}"/>
              </a:ext>
            </a:extLst>
          </p:cNvPr>
          <p:cNvSpPr/>
          <p:nvPr/>
        </p:nvSpPr>
        <p:spPr>
          <a:xfrm>
            <a:off x="3389943" y="-2"/>
            <a:ext cx="1442308" cy="1402871"/>
          </a:xfrm>
          <a:custGeom>
            <a:avLst/>
            <a:gdLst>
              <a:gd name="connsiteX0" fmla="*/ 269177 w 1442308"/>
              <a:gd name="connsiteY0" fmla="*/ 0 h 1402871"/>
              <a:gd name="connsiteX1" fmla="*/ 1183685 w 1442308"/>
              <a:gd name="connsiteY1" fmla="*/ 0 h 1402871"/>
              <a:gd name="connsiteX2" fmla="*/ 1183685 w 1442308"/>
              <a:gd name="connsiteY2" fmla="*/ 330072 h 1402871"/>
              <a:gd name="connsiteX3" fmla="*/ 1190281 w 1442308"/>
              <a:gd name="connsiteY3" fmla="*/ 329407 h 1402871"/>
              <a:gd name="connsiteX4" fmla="*/ 1442308 w 1442308"/>
              <a:gd name="connsiteY4" fmla="*/ 581434 h 1402871"/>
              <a:gd name="connsiteX5" fmla="*/ 1190281 w 1442308"/>
              <a:gd name="connsiteY5" fmla="*/ 833461 h 1402871"/>
              <a:gd name="connsiteX6" fmla="*/ 1183685 w 1442308"/>
              <a:gd name="connsiteY6" fmla="*/ 832796 h 1402871"/>
              <a:gd name="connsiteX7" fmla="*/ 1183685 w 1442308"/>
              <a:gd name="connsiteY7" fmla="*/ 1150844 h 1402871"/>
              <a:gd name="connsiteX8" fmla="*/ 968379 w 1442308"/>
              <a:gd name="connsiteY8" fmla="*/ 1150844 h 1402871"/>
              <a:gd name="connsiteX9" fmla="*/ 716352 w 1442308"/>
              <a:gd name="connsiteY9" fmla="*/ 1402871 h 1402871"/>
              <a:gd name="connsiteX10" fmla="*/ 464325 w 1442308"/>
              <a:gd name="connsiteY10" fmla="*/ 1150844 h 1402871"/>
              <a:gd name="connsiteX11" fmla="*/ 269177 w 1442308"/>
              <a:gd name="connsiteY11" fmla="*/ 1150844 h 1402871"/>
              <a:gd name="connsiteX12" fmla="*/ 269177 w 1442308"/>
              <a:gd name="connsiteY12" fmla="*/ 831732 h 1402871"/>
              <a:gd name="connsiteX13" fmla="*/ 252027 w 1442308"/>
              <a:gd name="connsiteY13" fmla="*/ 833461 h 1402871"/>
              <a:gd name="connsiteX14" fmla="*/ 0 w 1442308"/>
              <a:gd name="connsiteY14" fmla="*/ 581434 h 1402871"/>
              <a:gd name="connsiteX15" fmla="*/ 252027 w 1442308"/>
              <a:gd name="connsiteY15" fmla="*/ 329407 h 1402871"/>
              <a:gd name="connsiteX16" fmla="*/ 269177 w 1442308"/>
              <a:gd name="connsiteY16" fmla="*/ 331136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08" h="1402871">
                <a:moveTo>
                  <a:pt x="269177" y="0"/>
                </a:moveTo>
                <a:lnTo>
                  <a:pt x="1183685" y="0"/>
                </a:lnTo>
                <a:lnTo>
                  <a:pt x="1183685" y="330072"/>
                </a:lnTo>
                <a:lnTo>
                  <a:pt x="1190281" y="329407"/>
                </a:lnTo>
                <a:cubicBezTo>
                  <a:pt x="1329472" y="329407"/>
                  <a:pt x="1442308" y="442243"/>
                  <a:pt x="1442308" y="581434"/>
                </a:cubicBezTo>
                <a:cubicBezTo>
                  <a:pt x="1442308" y="720625"/>
                  <a:pt x="1329472" y="833461"/>
                  <a:pt x="1190281" y="833461"/>
                </a:cubicBezTo>
                <a:lnTo>
                  <a:pt x="1183685" y="832796"/>
                </a:lnTo>
                <a:lnTo>
                  <a:pt x="1183685" y="1150844"/>
                </a:lnTo>
                <a:lnTo>
                  <a:pt x="968379" y="1150844"/>
                </a:lnTo>
                <a:cubicBezTo>
                  <a:pt x="968379" y="1290035"/>
                  <a:pt x="855543" y="1402871"/>
                  <a:pt x="716352" y="1402871"/>
                </a:cubicBezTo>
                <a:cubicBezTo>
                  <a:pt x="577161" y="1402871"/>
                  <a:pt x="464325" y="1290035"/>
                  <a:pt x="464325" y="1150844"/>
                </a:cubicBezTo>
                <a:lnTo>
                  <a:pt x="269177" y="1150844"/>
                </a:lnTo>
                <a:lnTo>
                  <a:pt x="269177" y="831732"/>
                </a:lnTo>
                <a:lnTo>
                  <a:pt x="252027" y="833461"/>
                </a:lnTo>
                <a:cubicBezTo>
                  <a:pt x="112836" y="833461"/>
                  <a:pt x="0" y="720625"/>
                  <a:pt x="0" y="581434"/>
                </a:cubicBezTo>
                <a:cubicBezTo>
                  <a:pt x="0" y="442243"/>
                  <a:pt x="112836" y="329407"/>
                  <a:pt x="252027" y="329407"/>
                </a:cubicBezTo>
                <a:lnTo>
                  <a:pt x="269177" y="331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82DEAAE6-FFFA-4AD5-A5B7-B2F201F614E2}"/>
              </a:ext>
            </a:extLst>
          </p:cNvPr>
          <p:cNvSpPr/>
          <p:nvPr/>
        </p:nvSpPr>
        <p:spPr>
          <a:xfrm>
            <a:off x="5249446" y="4301798"/>
            <a:ext cx="1402551" cy="1399584"/>
          </a:xfrm>
          <a:custGeom>
            <a:avLst/>
            <a:gdLst>
              <a:gd name="connsiteX0" fmla="*/ 692497 w 1402551"/>
              <a:gd name="connsiteY0" fmla="*/ 0 h 1399584"/>
              <a:gd name="connsiteX1" fmla="*/ 939404 w 1402551"/>
              <a:gd name="connsiteY1" fmla="*/ 201234 h 1399584"/>
              <a:gd name="connsiteX2" fmla="*/ 944193 w 1402551"/>
              <a:gd name="connsiteY2" fmla="*/ 248740 h 1399584"/>
              <a:gd name="connsiteX3" fmla="*/ 1152114 w 1402551"/>
              <a:gd name="connsiteY3" fmla="*/ 248740 h 1399584"/>
              <a:gd name="connsiteX4" fmla="*/ 1152114 w 1402551"/>
              <a:gd name="connsiteY4" fmla="*/ 604460 h 1399584"/>
              <a:gd name="connsiteX5" fmla="*/ 1201317 w 1402551"/>
              <a:gd name="connsiteY5" fmla="*/ 609420 h 1399584"/>
              <a:gd name="connsiteX6" fmla="*/ 1402551 w 1402551"/>
              <a:gd name="connsiteY6" fmla="*/ 856326 h 1399584"/>
              <a:gd name="connsiteX7" fmla="*/ 1201317 w 1402551"/>
              <a:gd name="connsiteY7" fmla="*/ 1103233 h 1399584"/>
              <a:gd name="connsiteX8" fmla="*/ 1152114 w 1402551"/>
              <a:gd name="connsiteY8" fmla="*/ 1108193 h 1399584"/>
              <a:gd name="connsiteX9" fmla="*/ 1152114 w 1402551"/>
              <a:gd name="connsiteY9" fmla="*/ 1399584 h 1399584"/>
              <a:gd name="connsiteX10" fmla="*/ 954798 w 1402551"/>
              <a:gd name="connsiteY10" fmla="*/ 1399584 h 1399584"/>
              <a:gd name="connsiteX11" fmla="*/ 950436 w 1402551"/>
              <a:gd name="connsiteY11" fmla="*/ 1356320 h 1399584"/>
              <a:gd name="connsiteX12" fmla="*/ 703529 w 1402551"/>
              <a:gd name="connsiteY12" fmla="*/ 1155085 h 1399584"/>
              <a:gd name="connsiteX13" fmla="*/ 456623 w 1402551"/>
              <a:gd name="connsiteY13" fmla="*/ 1356320 h 1399584"/>
              <a:gd name="connsiteX14" fmla="*/ 452261 w 1402551"/>
              <a:gd name="connsiteY14" fmla="*/ 1399584 h 1399584"/>
              <a:gd name="connsiteX15" fmla="*/ 237606 w 1402551"/>
              <a:gd name="connsiteY15" fmla="*/ 1399584 h 1399584"/>
              <a:gd name="connsiteX16" fmla="*/ 237606 w 1402551"/>
              <a:gd name="connsiteY16" fmla="*/ 1106899 h 1399584"/>
              <a:gd name="connsiteX17" fmla="*/ 201235 w 1402551"/>
              <a:gd name="connsiteY17" fmla="*/ 1103233 h 1399584"/>
              <a:gd name="connsiteX18" fmla="*/ 0 w 1402551"/>
              <a:gd name="connsiteY18" fmla="*/ 856326 h 1399584"/>
              <a:gd name="connsiteX19" fmla="*/ 201235 w 1402551"/>
              <a:gd name="connsiteY19" fmla="*/ 609420 h 1399584"/>
              <a:gd name="connsiteX20" fmla="*/ 237606 w 1402551"/>
              <a:gd name="connsiteY20" fmla="*/ 605753 h 1399584"/>
              <a:gd name="connsiteX21" fmla="*/ 237606 w 1402551"/>
              <a:gd name="connsiteY21" fmla="*/ 248740 h 1399584"/>
              <a:gd name="connsiteX22" fmla="*/ 440802 w 1402551"/>
              <a:gd name="connsiteY22" fmla="*/ 248740 h 1399584"/>
              <a:gd name="connsiteX23" fmla="*/ 445591 w 1402551"/>
              <a:gd name="connsiteY23" fmla="*/ 201234 h 1399584"/>
              <a:gd name="connsiteX24" fmla="*/ 692497 w 1402551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1" h="1399584">
                <a:moveTo>
                  <a:pt x="692497" y="0"/>
                </a:moveTo>
                <a:cubicBezTo>
                  <a:pt x="814289" y="0"/>
                  <a:pt x="915903" y="86390"/>
                  <a:pt x="939404" y="201234"/>
                </a:cubicBezTo>
                <a:lnTo>
                  <a:pt x="944193" y="248740"/>
                </a:lnTo>
                <a:lnTo>
                  <a:pt x="1152114" y="248740"/>
                </a:lnTo>
                <a:lnTo>
                  <a:pt x="1152114" y="604460"/>
                </a:lnTo>
                <a:lnTo>
                  <a:pt x="1201317" y="609420"/>
                </a:lnTo>
                <a:cubicBezTo>
                  <a:pt x="1316161" y="632920"/>
                  <a:pt x="1402551" y="734534"/>
                  <a:pt x="1402551" y="856326"/>
                </a:cubicBezTo>
                <a:cubicBezTo>
                  <a:pt x="1402551" y="978118"/>
                  <a:pt x="1316161" y="1079732"/>
                  <a:pt x="1201317" y="1103233"/>
                </a:cubicBezTo>
                <a:lnTo>
                  <a:pt x="1152114" y="1108193"/>
                </a:lnTo>
                <a:lnTo>
                  <a:pt x="1152114" y="1399584"/>
                </a:lnTo>
                <a:lnTo>
                  <a:pt x="954798" y="1399584"/>
                </a:lnTo>
                <a:lnTo>
                  <a:pt x="950436" y="1356320"/>
                </a:lnTo>
                <a:cubicBezTo>
                  <a:pt x="926935" y="1241475"/>
                  <a:pt x="825321" y="1155085"/>
                  <a:pt x="703529" y="1155085"/>
                </a:cubicBezTo>
                <a:cubicBezTo>
                  <a:pt x="581737" y="1155085"/>
                  <a:pt x="480123" y="1241475"/>
                  <a:pt x="456623" y="1356320"/>
                </a:cubicBezTo>
                <a:lnTo>
                  <a:pt x="452261" y="1399584"/>
                </a:lnTo>
                <a:lnTo>
                  <a:pt x="237606" y="1399584"/>
                </a:lnTo>
                <a:lnTo>
                  <a:pt x="237606" y="1106899"/>
                </a:lnTo>
                <a:lnTo>
                  <a:pt x="201235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5" y="609420"/>
                </a:cubicBezTo>
                <a:lnTo>
                  <a:pt x="237606" y="605753"/>
                </a:lnTo>
                <a:lnTo>
                  <a:pt x="237606" y="248740"/>
                </a:lnTo>
                <a:lnTo>
                  <a:pt x="440802" y="248740"/>
                </a:lnTo>
                <a:lnTo>
                  <a:pt x="445591" y="201234"/>
                </a:lnTo>
                <a:cubicBezTo>
                  <a:pt x="469091" y="86390"/>
                  <a:pt x="570705" y="0"/>
                  <a:pt x="69249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2141B79C-C11C-4550-9124-5CE90A729F0E}"/>
              </a:ext>
            </a:extLst>
          </p:cNvPr>
          <p:cNvSpPr/>
          <p:nvPr/>
        </p:nvSpPr>
        <p:spPr>
          <a:xfrm>
            <a:off x="1828624" y="2301687"/>
            <a:ext cx="914902" cy="1098009"/>
          </a:xfrm>
          <a:custGeom>
            <a:avLst/>
            <a:gdLst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0 w 914508"/>
              <a:gd name="connsiteY0" fmla="*/ 0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29" fmla="*/ 0 w 914508"/>
              <a:gd name="connsiteY29" fmla="*/ 0 h 1150844"/>
              <a:gd name="connsiteX0" fmla="*/ 0 w 914508"/>
              <a:gd name="connsiteY0" fmla="*/ 379493 h 1150844"/>
              <a:gd name="connsiteX1" fmla="*/ 1085 w 914508"/>
              <a:gd name="connsiteY1" fmla="*/ 0 h 1150844"/>
              <a:gd name="connsiteX2" fmla="*/ 1085 w 914508"/>
              <a:gd name="connsiteY2" fmla="*/ 52835 h 1150844"/>
              <a:gd name="connsiteX3" fmla="*/ 195966 w 914508"/>
              <a:gd name="connsiteY3" fmla="*/ 52835 h 1150844"/>
              <a:gd name="connsiteX4" fmla="*/ 198423 w 914508"/>
              <a:gd name="connsiteY4" fmla="*/ 77207 h 1150844"/>
              <a:gd name="connsiteX5" fmla="*/ 445330 w 914508"/>
              <a:gd name="connsiteY5" fmla="*/ 278442 h 1150844"/>
              <a:gd name="connsiteX6" fmla="*/ 692237 w 914508"/>
              <a:gd name="connsiteY6" fmla="*/ 77207 h 1150844"/>
              <a:gd name="connsiteX7" fmla="*/ 694694 w 914508"/>
              <a:gd name="connsiteY7" fmla="*/ 52835 h 1150844"/>
              <a:gd name="connsiteX8" fmla="*/ 914508 w 914508"/>
              <a:gd name="connsiteY8" fmla="*/ 52835 h 1150844"/>
              <a:gd name="connsiteX9" fmla="*/ 914508 w 914508"/>
              <a:gd name="connsiteY9" fmla="*/ 378692 h 1150844"/>
              <a:gd name="connsiteX10" fmla="*/ 914454 w 914508"/>
              <a:gd name="connsiteY10" fmla="*/ 378686 h 1150844"/>
              <a:gd name="connsiteX11" fmla="*/ 662427 w 914508"/>
              <a:gd name="connsiteY11" fmla="*/ 630713 h 1150844"/>
              <a:gd name="connsiteX12" fmla="*/ 914454 w 914508"/>
              <a:gd name="connsiteY12" fmla="*/ 882740 h 1150844"/>
              <a:gd name="connsiteX13" fmla="*/ 914508 w 914508"/>
              <a:gd name="connsiteY13" fmla="*/ 882735 h 1150844"/>
              <a:gd name="connsiteX14" fmla="*/ 914508 w 914508"/>
              <a:gd name="connsiteY14" fmla="*/ 1150843 h 1150844"/>
              <a:gd name="connsiteX15" fmla="*/ 914508 w 914508"/>
              <a:gd name="connsiteY15" fmla="*/ 1150844 h 1150844"/>
              <a:gd name="connsiteX16" fmla="*/ 914507 w 914508"/>
              <a:gd name="connsiteY16" fmla="*/ 1150844 h 1150844"/>
              <a:gd name="connsiteX17" fmla="*/ 914507 w 914508"/>
              <a:gd name="connsiteY17" fmla="*/ 1150842 h 1150844"/>
              <a:gd name="connsiteX18" fmla="*/ 697260 w 914508"/>
              <a:gd name="connsiteY18" fmla="*/ 1150842 h 1150844"/>
              <a:gd name="connsiteX19" fmla="*/ 697356 w 914508"/>
              <a:gd name="connsiteY19" fmla="*/ 1149888 h 1150844"/>
              <a:gd name="connsiteX20" fmla="*/ 445329 w 914508"/>
              <a:gd name="connsiteY20" fmla="*/ 897861 h 1150844"/>
              <a:gd name="connsiteX21" fmla="*/ 193302 w 914508"/>
              <a:gd name="connsiteY21" fmla="*/ 1149888 h 1150844"/>
              <a:gd name="connsiteX22" fmla="*/ 193398 w 914508"/>
              <a:gd name="connsiteY22" fmla="*/ 1150842 h 1150844"/>
              <a:gd name="connsiteX23" fmla="*/ 0 w 914508"/>
              <a:gd name="connsiteY23" fmla="*/ 1150842 h 1150844"/>
              <a:gd name="connsiteX24" fmla="*/ 0 w 914508"/>
              <a:gd name="connsiteY24" fmla="*/ 881933 h 1150844"/>
              <a:gd name="connsiteX25" fmla="*/ 8006 w 914508"/>
              <a:gd name="connsiteY25" fmla="*/ 882740 h 1150844"/>
              <a:gd name="connsiteX26" fmla="*/ 260033 w 914508"/>
              <a:gd name="connsiteY26" fmla="*/ 630713 h 1150844"/>
              <a:gd name="connsiteX27" fmla="*/ 8006 w 914508"/>
              <a:gd name="connsiteY27" fmla="*/ 378686 h 1150844"/>
              <a:gd name="connsiteX28" fmla="*/ 0 w 914508"/>
              <a:gd name="connsiteY28" fmla="*/ 379493 h 1150844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13986 w 928494"/>
              <a:gd name="connsiteY0" fmla="*/ 326658 h 1098009"/>
              <a:gd name="connsiteX1" fmla="*/ 15071 w 928494"/>
              <a:gd name="connsiteY1" fmla="*/ 0 h 1098009"/>
              <a:gd name="connsiteX2" fmla="*/ 209952 w 928494"/>
              <a:gd name="connsiteY2" fmla="*/ 0 h 1098009"/>
              <a:gd name="connsiteX3" fmla="*/ 212409 w 928494"/>
              <a:gd name="connsiteY3" fmla="*/ 24372 h 1098009"/>
              <a:gd name="connsiteX4" fmla="*/ 459316 w 928494"/>
              <a:gd name="connsiteY4" fmla="*/ 225607 h 1098009"/>
              <a:gd name="connsiteX5" fmla="*/ 706223 w 928494"/>
              <a:gd name="connsiteY5" fmla="*/ 24372 h 1098009"/>
              <a:gd name="connsiteX6" fmla="*/ 708680 w 928494"/>
              <a:gd name="connsiteY6" fmla="*/ 0 h 1098009"/>
              <a:gd name="connsiteX7" fmla="*/ 928494 w 928494"/>
              <a:gd name="connsiteY7" fmla="*/ 0 h 1098009"/>
              <a:gd name="connsiteX8" fmla="*/ 928494 w 928494"/>
              <a:gd name="connsiteY8" fmla="*/ 325857 h 1098009"/>
              <a:gd name="connsiteX9" fmla="*/ 928440 w 928494"/>
              <a:gd name="connsiteY9" fmla="*/ 325851 h 1098009"/>
              <a:gd name="connsiteX10" fmla="*/ 676413 w 928494"/>
              <a:gd name="connsiteY10" fmla="*/ 577878 h 1098009"/>
              <a:gd name="connsiteX11" fmla="*/ 928440 w 928494"/>
              <a:gd name="connsiteY11" fmla="*/ 829905 h 1098009"/>
              <a:gd name="connsiteX12" fmla="*/ 928494 w 928494"/>
              <a:gd name="connsiteY12" fmla="*/ 829900 h 1098009"/>
              <a:gd name="connsiteX13" fmla="*/ 928494 w 928494"/>
              <a:gd name="connsiteY13" fmla="*/ 1098008 h 1098009"/>
              <a:gd name="connsiteX14" fmla="*/ 928494 w 928494"/>
              <a:gd name="connsiteY14" fmla="*/ 1098009 h 1098009"/>
              <a:gd name="connsiteX15" fmla="*/ 928493 w 928494"/>
              <a:gd name="connsiteY15" fmla="*/ 1098009 h 1098009"/>
              <a:gd name="connsiteX16" fmla="*/ 928493 w 928494"/>
              <a:gd name="connsiteY16" fmla="*/ 1098007 h 1098009"/>
              <a:gd name="connsiteX17" fmla="*/ 711246 w 928494"/>
              <a:gd name="connsiteY17" fmla="*/ 1098007 h 1098009"/>
              <a:gd name="connsiteX18" fmla="*/ 711342 w 928494"/>
              <a:gd name="connsiteY18" fmla="*/ 1097053 h 1098009"/>
              <a:gd name="connsiteX19" fmla="*/ 459315 w 928494"/>
              <a:gd name="connsiteY19" fmla="*/ 845026 h 1098009"/>
              <a:gd name="connsiteX20" fmla="*/ 207288 w 928494"/>
              <a:gd name="connsiteY20" fmla="*/ 1097053 h 1098009"/>
              <a:gd name="connsiteX21" fmla="*/ 207384 w 928494"/>
              <a:gd name="connsiteY21" fmla="*/ 1098007 h 1098009"/>
              <a:gd name="connsiteX22" fmla="*/ 13986 w 928494"/>
              <a:gd name="connsiteY22" fmla="*/ 1098007 h 1098009"/>
              <a:gd name="connsiteX23" fmla="*/ 13986 w 928494"/>
              <a:gd name="connsiteY23" fmla="*/ 829098 h 1098009"/>
              <a:gd name="connsiteX24" fmla="*/ 21992 w 928494"/>
              <a:gd name="connsiteY24" fmla="*/ 829905 h 1098009"/>
              <a:gd name="connsiteX25" fmla="*/ 274019 w 928494"/>
              <a:gd name="connsiteY25" fmla="*/ 577878 h 1098009"/>
              <a:gd name="connsiteX26" fmla="*/ 21992 w 928494"/>
              <a:gd name="connsiteY26" fmla="*/ 325851 h 1098009"/>
              <a:gd name="connsiteX27" fmla="*/ 13986 w 928494"/>
              <a:gd name="connsiteY27" fmla="*/ 326658 h 1098009"/>
              <a:gd name="connsiteX0" fmla="*/ 394 w 914902"/>
              <a:gd name="connsiteY0" fmla="*/ 326658 h 1098009"/>
              <a:gd name="connsiteX1" fmla="*/ 1479 w 914902"/>
              <a:gd name="connsiteY1" fmla="*/ 0 h 1098009"/>
              <a:gd name="connsiteX2" fmla="*/ 196360 w 914902"/>
              <a:gd name="connsiteY2" fmla="*/ 0 h 1098009"/>
              <a:gd name="connsiteX3" fmla="*/ 198817 w 914902"/>
              <a:gd name="connsiteY3" fmla="*/ 24372 h 1098009"/>
              <a:gd name="connsiteX4" fmla="*/ 445724 w 914902"/>
              <a:gd name="connsiteY4" fmla="*/ 225607 h 1098009"/>
              <a:gd name="connsiteX5" fmla="*/ 692631 w 914902"/>
              <a:gd name="connsiteY5" fmla="*/ 24372 h 1098009"/>
              <a:gd name="connsiteX6" fmla="*/ 695088 w 914902"/>
              <a:gd name="connsiteY6" fmla="*/ 0 h 1098009"/>
              <a:gd name="connsiteX7" fmla="*/ 914902 w 914902"/>
              <a:gd name="connsiteY7" fmla="*/ 0 h 1098009"/>
              <a:gd name="connsiteX8" fmla="*/ 914902 w 914902"/>
              <a:gd name="connsiteY8" fmla="*/ 325857 h 1098009"/>
              <a:gd name="connsiteX9" fmla="*/ 914848 w 914902"/>
              <a:gd name="connsiteY9" fmla="*/ 325851 h 1098009"/>
              <a:gd name="connsiteX10" fmla="*/ 662821 w 914902"/>
              <a:gd name="connsiteY10" fmla="*/ 577878 h 1098009"/>
              <a:gd name="connsiteX11" fmla="*/ 914848 w 914902"/>
              <a:gd name="connsiteY11" fmla="*/ 829905 h 1098009"/>
              <a:gd name="connsiteX12" fmla="*/ 914902 w 914902"/>
              <a:gd name="connsiteY12" fmla="*/ 829900 h 1098009"/>
              <a:gd name="connsiteX13" fmla="*/ 914902 w 914902"/>
              <a:gd name="connsiteY13" fmla="*/ 1098008 h 1098009"/>
              <a:gd name="connsiteX14" fmla="*/ 914902 w 914902"/>
              <a:gd name="connsiteY14" fmla="*/ 1098009 h 1098009"/>
              <a:gd name="connsiteX15" fmla="*/ 914901 w 914902"/>
              <a:gd name="connsiteY15" fmla="*/ 1098009 h 1098009"/>
              <a:gd name="connsiteX16" fmla="*/ 914901 w 914902"/>
              <a:gd name="connsiteY16" fmla="*/ 1098007 h 1098009"/>
              <a:gd name="connsiteX17" fmla="*/ 697654 w 914902"/>
              <a:gd name="connsiteY17" fmla="*/ 1098007 h 1098009"/>
              <a:gd name="connsiteX18" fmla="*/ 697750 w 914902"/>
              <a:gd name="connsiteY18" fmla="*/ 1097053 h 1098009"/>
              <a:gd name="connsiteX19" fmla="*/ 445723 w 914902"/>
              <a:gd name="connsiteY19" fmla="*/ 845026 h 1098009"/>
              <a:gd name="connsiteX20" fmla="*/ 193696 w 914902"/>
              <a:gd name="connsiteY20" fmla="*/ 1097053 h 1098009"/>
              <a:gd name="connsiteX21" fmla="*/ 193792 w 914902"/>
              <a:gd name="connsiteY21" fmla="*/ 1098007 h 1098009"/>
              <a:gd name="connsiteX22" fmla="*/ 394 w 914902"/>
              <a:gd name="connsiteY22" fmla="*/ 1098007 h 1098009"/>
              <a:gd name="connsiteX23" fmla="*/ 394 w 914902"/>
              <a:gd name="connsiteY23" fmla="*/ 829098 h 1098009"/>
              <a:gd name="connsiteX24" fmla="*/ 8400 w 914902"/>
              <a:gd name="connsiteY24" fmla="*/ 829905 h 1098009"/>
              <a:gd name="connsiteX25" fmla="*/ 260427 w 914902"/>
              <a:gd name="connsiteY25" fmla="*/ 577878 h 1098009"/>
              <a:gd name="connsiteX26" fmla="*/ 8400 w 914902"/>
              <a:gd name="connsiteY26" fmla="*/ 325851 h 1098009"/>
              <a:gd name="connsiteX27" fmla="*/ 394 w 914902"/>
              <a:gd name="connsiteY27" fmla="*/ 326658 h 10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902" h="1098009">
                <a:moveTo>
                  <a:pt x="394" y="326658"/>
                </a:moveTo>
                <a:cubicBezTo>
                  <a:pt x="-759" y="272350"/>
                  <a:pt x="936" y="163329"/>
                  <a:pt x="1479" y="0"/>
                </a:cubicBezTo>
                <a:lnTo>
                  <a:pt x="196360" y="0"/>
                </a:lnTo>
                <a:lnTo>
                  <a:pt x="198817" y="24372"/>
                </a:lnTo>
                <a:cubicBezTo>
                  <a:pt x="222318" y="139217"/>
                  <a:pt x="323932" y="225607"/>
                  <a:pt x="445724" y="225607"/>
                </a:cubicBezTo>
                <a:cubicBezTo>
                  <a:pt x="567516" y="225607"/>
                  <a:pt x="669130" y="139217"/>
                  <a:pt x="692631" y="24372"/>
                </a:cubicBezTo>
                <a:lnTo>
                  <a:pt x="695088" y="0"/>
                </a:lnTo>
                <a:lnTo>
                  <a:pt x="914902" y="0"/>
                </a:lnTo>
                <a:lnTo>
                  <a:pt x="914902" y="325857"/>
                </a:lnTo>
                <a:lnTo>
                  <a:pt x="914848" y="325851"/>
                </a:lnTo>
                <a:cubicBezTo>
                  <a:pt x="775657" y="325851"/>
                  <a:pt x="662821" y="438687"/>
                  <a:pt x="662821" y="577878"/>
                </a:cubicBezTo>
                <a:cubicBezTo>
                  <a:pt x="662821" y="717069"/>
                  <a:pt x="775657" y="829905"/>
                  <a:pt x="914848" y="829905"/>
                </a:cubicBezTo>
                <a:cubicBezTo>
                  <a:pt x="914866" y="829903"/>
                  <a:pt x="914884" y="829902"/>
                  <a:pt x="914902" y="829900"/>
                </a:cubicBezTo>
                <a:lnTo>
                  <a:pt x="914902" y="1098008"/>
                </a:lnTo>
                <a:lnTo>
                  <a:pt x="914902" y="1098009"/>
                </a:lnTo>
                <a:lnTo>
                  <a:pt x="914901" y="1098009"/>
                </a:lnTo>
                <a:lnTo>
                  <a:pt x="914901" y="1098007"/>
                </a:lnTo>
                <a:lnTo>
                  <a:pt x="697654" y="1098007"/>
                </a:lnTo>
                <a:lnTo>
                  <a:pt x="697750" y="1097053"/>
                </a:lnTo>
                <a:cubicBezTo>
                  <a:pt x="697750" y="957862"/>
                  <a:pt x="584914" y="845026"/>
                  <a:pt x="445723" y="845026"/>
                </a:cubicBezTo>
                <a:cubicBezTo>
                  <a:pt x="306532" y="845026"/>
                  <a:pt x="193696" y="957862"/>
                  <a:pt x="193696" y="1097053"/>
                </a:cubicBezTo>
                <a:lnTo>
                  <a:pt x="193792" y="1098007"/>
                </a:lnTo>
                <a:lnTo>
                  <a:pt x="394" y="1098007"/>
                </a:lnTo>
                <a:lnTo>
                  <a:pt x="394" y="829098"/>
                </a:lnTo>
                <a:lnTo>
                  <a:pt x="8400" y="829905"/>
                </a:lnTo>
                <a:cubicBezTo>
                  <a:pt x="147591" y="829905"/>
                  <a:pt x="260427" y="717069"/>
                  <a:pt x="260427" y="577878"/>
                </a:cubicBezTo>
                <a:cubicBezTo>
                  <a:pt x="260427" y="438687"/>
                  <a:pt x="147591" y="325851"/>
                  <a:pt x="8400" y="325851"/>
                </a:cubicBezTo>
                <a:lnTo>
                  <a:pt x="394" y="3266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A76BD81F-33D4-4CD2-8488-1240F5D2D76A}"/>
              </a:ext>
            </a:extLst>
          </p:cNvPr>
          <p:cNvSpPr/>
          <p:nvPr/>
        </p:nvSpPr>
        <p:spPr>
          <a:xfrm>
            <a:off x="5487052" y="2301686"/>
            <a:ext cx="1181951" cy="1353323"/>
          </a:xfrm>
          <a:custGeom>
            <a:avLst/>
            <a:gdLst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0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26" fmla="*/ 0 w 1181951"/>
              <a:gd name="connsiteY26" fmla="*/ 0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0 w 1181951"/>
              <a:gd name="connsiteY0" fmla="*/ 381856 h 1406158"/>
              <a:gd name="connsiteX1" fmla="*/ 1085 w 1181951"/>
              <a:gd name="connsiteY1" fmla="*/ 0 h 1406158"/>
              <a:gd name="connsiteX2" fmla="*/ 1085 w 1181951"/>
              <a:gd name="connsiteY2" fmla="*/ 52835 h 1406158"/>
              <a:gd name="connsiteX3" fmla="*/ 222534 w 1181951"/>
              <a:gd name="connsiteY3" fmla="*/ 52835 h 1406158"/>
              <a:gd name="connsiteX4" fmla="*/ 224991 w 1181951"/>
              <a:gd name="connsiteY4" fmla="*/ 77207 h 1406158"/>
              <a:gd name="connsiteX5" fmla="*/ 471897 w 1181951"/>
              <a:gd name="connsiteY5" fmla="*/ 278442 h 1406158"/>
              <a:gd name="connsiteX6" fmla="*/ 718804 w 1181951"/>
              <a:gd name="connsiteY6" fmla="*/ 77207 h 1406158"/>
              <a:gd name="connsiteX7" fmla="*/ 721261 w 1181951"/>
              <a:gd name="connsiteY7" fmla="*/ 52835 h 1406158"/>
              <a:gd name="connsiteX8" fmla="*/ 914508 w 1181951"/>
              <a:gd name="connsiteY8" fmla="*/ 52835 h 1406158"/>
              <a:gd name="connsiteX9" fmla="*/ 914508 w 1181951"/>
              <a:gd name="connsiteY9" fmla="*/ 380241 h 1406158"/>
              <a:gd name="connsiteX10" fmla="*/ 929924 w 1181951"/>
              <a:gd name="connsiteY10" fmla="*/ 378687 h 1406158"/>
              <a:gd name="connsiteX11" fmla="*/ 1181951 w 1181951"/>
              <a:gd name="connsiteY11" fmla="*/ 630714 h 1406158"/>
              <a:gd name="connsiteX12" fmla="*/ 929924 w 1181951"/>
              <a:gd name="connsiteY12" fmla="*/ 882741 h 1406158"/>
              <a:gd name="connsiteX13" fmla="*/ 914508 w 1181951"/>
              <a:gd name="connsiteY13" fmla="*/ 881187 h 1406158"/>
              <a:gd name="connsiteX14" fmla="*/ 914508 w 1181951"/>
              <a:gd name="connsiteY14" fmla="*/ 1150844 h 1406158"/>
              <a:gd name="connsiteX15" fmla="*/ 716249 w 1181951"/>
              <a:gd name="connsiteY15" fmla="*/ 1150844 h 1406158"/>
              <a:gd name="connsiteX16" fmla="*/ 716580 w 1181951"/>
              <a:gd name="connsiteY16" fmla="*/ 1154131 h 1406158"/>
              <a:gd name="connsiteX17" fmla="*/ 464553 w 1181951"/>
              <a:gd name="connsiteY17" fmla="*/ 1406158 h 1406158"/>
              <a:gd name="connsiteX18" fmla="*/ 212526 w 1181951"/>
              <a:gd name="connsiteY18" fmla="*/ 1154131 h 1406158"/>
              <a:gd name="connsiteX19" fmla="*/ 212858 w 1181951"/>
              <a:gd name="connsiteY19" fmla="*/ 1150844 h 1406158"/>
              <a:gd name="connsiteX20" fmla="*/ 0 w 1181951"/>
              <a:gd name="connsiteY20" fmla="*/ 1150844 h 1406158"/>
              <a:gd name="connsiteX21" fmla="*/ 0 w 1181951"/>
              <a:gd name="connsiteY21" fmla="*/ 879574 h 1406158"/>
              <a:gd name="connsiteX22" fmla="*/ 31427 w 1181951"/>
              <a:gd name="connsiteY22" fmla="*/ 882742 h 1406158"/>
              <a:gd name="connsiteX23" fmla="*/ 283454 w 1181951"/>
              <a:gd name="connsiteY23" fmla="*/ 630715 h 1406158"/>
              <a:gd name="connsiteX24" fmla="*/ 31427 w 1181951"/>
              <a:gd name="connsiteY24" fmla="*/ 378688 h 1406158"/>
              <a:gd name="connsiteX25" fmla="*/ 0 w 1181951"/>
              <a:gd name="connsiteY25" fmla="*/ 381856 h 1406158"/>
              <a:gd name="connsiteX0" fmla="*/ 16902 w 1198853"/>
              <a:gd name="connsiteY0" fmla="*/ 329021 h 1353323"/>
              <a:gd name="connsiteX1" fmla="*/ 17987 w 1198853"/>
              <a:gd name="connsiteY1" fmla="*/ 0 h 1353323"/>
              <a:gd name="connsiteX2" fmla="*/ 239436 w 1198853"/>
              <a:gd name="connsiteY2" fmla="*/ 0 h 1353323"/>
              <a:gd name="connsiteX3" fmla="*/ 241893 w 1198853"/>
              <a:gd name="connsiteY3" fmla="*/ 24372 h 1353323"/>
              <a:gd name="connsiteX4" fmla="*/ 488799 w 1198853"/>
              <a:gd name="connsiteY4" fmla="*/ 225607 h 1353323"/>
              <a:gd name="connsiteX5" fmla="*/ 735706 w 1198853"/>
              <a:gd name="connsiteY5" fmla="*/ 24372 h 1353323"/>
              <a:gd name="connsiteX6" fmla="*/ 738163 w 1198853"/>
              <a:gd name="connsiteY6" fmla="*/ 0 h 1353323"/>
              <a:gd name="connsiteX7" fmla="*/ 931410 w 1198853"/>
              <a:gd name="connsiteY7" fmla="*/ 0 h 1353323"/>
              <a:gd name="connsiteX8" fmla="*/ 931410 w 1198853"/>
              <a:gd name="connsiteY8" fmla="*/ 327406 h 1353323"/>
              <a:gd name="connsiteX9" fmla="*/ 946826 w 1198853"/>
              <a:gd name="connsiteY9" fmla="*/ 325852 h 1353323"/>
              <a:gd name="connsiteX10" fmla="*/ 1198853 w 1198853"/>
              <a:gd name="connsiteY10" fmla="*/ 577879 h 1353323"/>
              <a:gd name="connsiteX11" fmla="*/ 946826 w 1198853"/>
              <a:gd name="connsiteY11" fmla="*/ 829906 h 1353323"/>
              <a:gd name="connsiteX12" fmla="*/ 931410 w 1198853"/>
              <a:gd name="connsiteY12" fmla="*/ 828352 h 1353323"/>
              <a:gd name="connsiteX13" fmla="*/ 931410 w 1198853"/>
              <a:gd name="connsiteY13" fmla="*/ 1098009 h 1353323"/>
              <a:gd name="connsiteX14" fmla="*/ 733151 w 1198853"/>
              <a:gd name="connsiteY14" fmla="*/ 1098009 h 1353323"/>
              <a:gd name="connsiteX15" fmla="*/ 733482 w 1198853"/>
              <a:gd name="connsiteY15" fmla="*/ 1101296 h 1353323"/>
              <a:gd name="connsiteX16" fmla="*/ 481455 w 1198853"/>
              <a:gd name="connsiteY16" fmla="*/ 1353323 h 1353323"/>
              <a:gd name="connsiteX17" fmla="*/ 229428 w 1198853"/>
              <a:gd name="connsiteY17" fmla="*/ 1101296 h 1353323"/>
              <a:gd name="connsiteX18" fmla="*/ 229760 w 1198853"/>
              <a:gd name="connsiteY18" fmla="*/ 1098009 h 1353323"/>
              <a:gd name="connsiteX19" fmla="*/ 16902 w 1198853"/>
              <a:gd name="connsiteY19" fmla="*/ 1098009 h 1353323"/>
              <a:gd name="connsiteX20" fmla="*/ 16902 w 1198853"/>
              <a:gd name="connsiteY20" fmla="*/ 826739 h 1353323"/>
              <a:gd name="connsiteX21" fmla="*/ 48329 w 1198853"/>
              <a:gd name="connsiteY21" fmla="*/ 829907 h 1353323"/>
              <a:gd name="connsiteX22" fmla="*/ 300356 w 1198853"/>
              <a:gd name="connsiteY22" fmla="*/ 577880 h 1353323"/>
              <a:gd name="connsiteX23" fmla="*/ 48329 w 1198853"/>
              <a:gd name="connsiteY23" fmla="*/ 325853 h 1353323"/>
              <a:gd name="connsiteX24" fmla="*/ 16902 w 1198853"/>
              <a:gd name="connsiteY24" fmla="*/ 329021 h 1353323"/>
              <a:gd name="connsiteX0" fmla="*/ 2100 w 1184051"/>
              <a:gd name="connsiteY0" fmla="*/ 329021 h 1353323"/>
              <a:gd name="connsiteX1" fmla="*/ 3185 w 1184051"/>
              <a:gd name="connsiteY1" fmla="*/ 0 h 1353323"/>
              <a:gd name="connsiteX2" fmla="*/ 224634 w 1184051"/>
              <a:gd name="connsiteY2" fmla="*/ 0 h 1353323"/>
              <a:gd name="connsiteX3" fmla="*/ 227091 w 1184051"/>
              <a:gd name="connsiteY3" fmla="*/ 24372 h 1353323"/>
              <a:gd name="connsiteX4" fmla="*/ 473997 w 1184051"/>
              <a:gd name="connsiteY4" fmla="*/ 225607 h 1353323"/>
              <a:gd name="connsiteX5" fmla="*/ 720904 w 1184051"/>
              <a:gd name="connsiteY5" fmla="*/ 24372 h 1353323"/>
              <a:gd name="connsiteX6" fmla="*/ 723361 w 1184051"/>
              <a:gd name="connsiteY6" fmla="*/ 0 h 1353323"/>
              <a:gd name="connsiteX7" fmla="*/ 916608 w 1184051"/>
              <a:gd name="connsiteY7" fmla="*/ 0 h 1353323"/>
              <a:gd name="connsiteX8" fmla="*/ 916608 w 1184051"/>
              <a:gd name="connsiteY8" fmla="*/ 327406 h 1353323"/>
              <a:gd name="connsiteX9" fmla="*/ 932024 w 1184051"/>
              <a:gd name="connsiteY9" fmla="*/ 325852 h 1353323"/>
              <a:gd name="connsiteX10" fmla="*/ 1184051 w 1184051"/>
              <a:gd name="connsiteY10" fmla="*/ 577879 h 1353323"/>
              <a:gd name="connsiteX11" fmla="*/ 932024 w 1184051"/>
              <a:gd name="connsiteY11" fmla="*/ 829906 h 1353323"/>
              <a:gd name="connsiteX12" fmla="*/ 916608 w 1184051"/>
              <a:gd name="connsiteY12" fmla="*/ 828352 h 1353323"/>
              <a:gd name="connsiteX13" fmla="*/ 916608 w 1184051"/>
              <a:gd name="connsiteY13" fmla="*/ 1098009 h 1353323"/>
              <a:gd name="connsiteX14" fmla="*/ 718349 w 1184051"/>
              <a:gd name="connsiteY14" fmla="*/ 1098009 h 1353323"/>
              <a:gd name="connsiteX15" fmla="*/ 718680 w 1184051"/>
              <a:gd name="connsiteY15" fmla="*/ 1101296 h 1353323"/>
              <a:gd name="connsiteX16" fmla="*/ 466653 w 1184051"/>
              <a:gd name="connsiteY16" fmla="*/ 1353323 h 1353323"/>
              <a:gd name="connsiteX17" fmla="*/ 214626 w 1184051"/>
              <a:gd name="connsiteY17" fmla="*/ 1101296 h 1353323"/>
              <a:gd name="connsiteX18" fmla="*/ 214958 w 1184051"/>
              <a:gd name="connsiteY18" fmla="*/ 1098009 h 1353323"/>
              <a:gd name="connsiteX19" fmla="*/ 2100 w 1184051"/>
              <a:gd name="connsiteY19" fmla="*/ 1098009 h 1353323"/>
              <a:gd name="connsiteX20" fmla="*/ 2100 w 1184051"/>
              <a:gd name="connsiteY20" fmla="*/ 826739 h 1353323"/>
              <a:gd name="connsiteX21" fmla="*/ 33527 w 1184051"/>
              <a:gd name="connsiteY21" fmla="*/ 829907 h 1353323"/>
              <a:gd name="connsiteX22" fmla="*/ 285554 w 1184051"/>
              <a:gd name="connsiteY22" fmla="*/ 577880 h 1353323"/>
              <a:gd name="connsiteX23" fmla="*/ 33527 w 1184051"/>
              <a:gd name="connsiteY23" fmla="*/ 325853 h 1353323"/>
              <a:gd name="connsiteX24" fmla="*/ 2100 w 1184051"/>
              <a:gd name="connsiteY24" fmla="*/ 329021 h 1353323"/>
              <a:gd name="connsiteX0" fmla="*/ 0 w 1181951"/>
              <a:gd name="connsiteY0" fmla="*/ 329021 h 1353323"/>
              <a:gd name="connsiteX1" fmla="*/ 1085 w 1181951"/>
              <a:gd name="connsiteY1" fmla="*/ 0 h 1353323"/>
              <a:gd name="connsiteX2" fmla="*/ 222534 w 1181951"/>
              <a:gd name="connsiteY2" fmla="*/ 0 h 1353323"/>
              <a:gd name="connsiteX3" fmla="*/ 224991 w 1181951"/>
              <a:gd name="connsiteY3" fmla="*/ 24372 h 1353323"/>
              <a:gd name="connsiteX4" fmla="*/ 471897 w 1181951"/>
              <a:gd name="connsiteY4" fmla="*/ 225607 h 1353323"/>
              <a:gd name="connsiteX5" fmla="*/ 718804 w 1181951"/>
              <a:gd name="connsiteY5" fmla="*/ 24372 h 1353323"/>
              <a:gd name="connsiteX6" fmla="*/ 721261 w 1181951"/>
              <a:gd name="connsiteY6" fmla="*/ 0 h 1353323"/>
              <a:gd name="connsiteX7" fmla="*/ 914508 w 1181951"/>
              <a:gd name="connsiteY7" fmla="*/ 0 h 1353323"/>
              <a:gd name="connsiteX8" fmla="*/ 914508 w 1181951"/>
              <a:gd name="connsiteY8" fmla="*/ 327406 h 1353323"/>
              <a:gd name="connsiteX9" fmla="*/ 929924 w 1181951"/>
              <a:gd name="connsiteY9" fmla="*/ 325852 h 1353323"/>
              <a:gd name="connsiteX10" fmla="*/ 1181951 w 1181951"/>
              <a:gd name="connsiteY10" fmla="*/ 577879 h 1353323"/>
              <a:gd name="connsiteX11" fmla="*/ 929924 w 1181951"/>
              <a:gd name="connsiteY11" fmla="*/ 829906 h 1353323"/>
              <a:gd name="connsiteX12" fmla="*/ 914508 w 1181951"/>
              <a:gd name="connsiteY12" fmla="*/ 828352 h 1353323"/>
              <a:gd name="connsiteX13" fmla="*/ 914508 w 1181951"/>
              <a:gd name="connsiteY13" fmla="*/ 1098009 h 1353323"/>
              <a:gd name="connsiteX14" fmla="*/ 716249 w 1181951"/>
              <a:gd name="connsiteY14" fmla="*/ 1098009 h 1353323"/>
              <a:gd name="connsiteX15" fmla="*/ 716580 w 1181951"/>
              <a:gd name="connsiteY15" fmla="*/ 1101296 h 1353323"/>
              <a:gd name="connsiteX16" fmla="*/ 464553 w 1181951"/>
              <a:gd name="connsiteY16" fmla="*/ 1353323 h 1353323"/>
              <a:gd name="connsiteX17" fmla="*/ 212526 w 1181951"/>
              <a:gd name="connsiteY17" fmla="*/ 1101296 h 1353323"/>
              <a:gd name="connsiteX18" fmla="*/ 212858 w 1181951"/>
              <a:gd name="connsiteY18" fmla="*/ 1098009 h 1353323"/>
              <a:gd name="connsiteX19" fmla="*/ 0 w 1181951"/>
              <a:gd name="connsiteY19" fmla="*/ 1098009 h 1353323"/>
              <a:gd name="connsiteX20" fmla="*/ 0 w 1181951"/>
              <a:gd name="connsiteY20" fmla="*/ 826739 h 1353323"/>
              <a:gd name="connsiteX21" fmla="*/ 31427 w 1181951"/>
              <a:gd name="connsiteY21" fmla="*/ 829907 h 1353323"/>
              <a:gd name="connsiteX22" fmla="*/ 283454 w 1181951"/>
              <a:gd name="connsiteY22" fmla="*/ 577880 h 1353323"/>
              <a:gd name="connsiteX23" fmla="*/ 31427 w 1181951"/>
              <a:gd name="connsiteY23" fmla="*/ 325853 h 1353323"/>
              <a:gd name="connsiteX24" fmla="*/ 0 w 1181951"/>
              <a:gd name="connsiteY24" fmla="*/ 329021 h 13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951" h="1353323">
                <a:moveTo>
                  <a:pt x="0" y="329021"/>
                </a:moveTo>
                <a:cubicBezTo>
                  <a:pt x="542" y="164510"/>
                  <a:pt x="542" y="164510"/>
                  <a:pt x="1085" y="0"/>
                </a:cubicBezTo>
                <a:lnTo>
                  <a:pt x="222534" y="0"/>
                </a:lnTo>
                <a:lnTo>
                  <a:pt x="224991" y="24372"/>
                </a:lnTo>
                <a:cubicBezTo>
                  <a:pt x="248491" y="139217"/>
                  <a:pt x="350105" y="225607"/>
                  <a:pt x="471897" y="225607"/>
                </a:cubicBezTo>
                <a:cubicBezTo>
                  <a:pt x="593689" y="225607"/>
                  <a:pt x="695303" y="139217"/>
                  <a:pt x="718804" y="24372"/>
                </a:cubicBezTo>
                <a:lnTo>
                  <a:pt x="721261" y="0"/>
                </a:lnTo>
                <a:lnTo>
                  <a:pt x="914508" y="0"/>
                </a:lnTo>
                <a:lnTo>
                  <a:pt x="914508" y="327406"/>
                </a:lnTo>
                <a:lnTo>
                  <a:pt x="929924" y="325852"/>
                </a:lnTo>
                <a:cubicBezTo>
                  <a:pt x="1069115" y="325852"/>
                  <a:pt x="1181951" y="438688"/>
                  <a:pt x="1181951" y="577879"/>
                </a:cubicBezTo>
                <a:cubicBezTo>
                  <a:pt x="1181951" y="717070"/>
                  <a:pt x="1069115" y="829906"/>
                  <a:pt x="929924" y="829906"/>
                </a:cubicBezTo>
                <a:lnTo>
                  <a:pt x="914508" y="828352"/>
                </a:lnTo>
                <a:lnTo>
                  <a:pt x="914508" y="1098009"/>
                </a:lnTo>
                <a:lnTo>
                  <a:pt x="716249" y="1098009"/>
                </a:lnTo>
                <a:cubicBezTo>
                  <a:pt x="716359" y="1099105"/>
                  <a:pt x="716470" y="1100200"/>
                  <a:pt x="716580" y="1101296"/>
                </a:cubicBezTo>
                <a:cubicBezTo>
                  <a:pt x="716580" y="1240487"/>
                  <a:pt x="603744" y="1353323"/>
                  <a:pt x="464553" y="1353323"/>
                </a:cubicBezTo>
                <a:cubicBezTo>
                  <a:pt x="325362" y="1353323"/>
                  <a:pt x="212526" y="1240487"/>
                  <a:pt x="212526" y="1101296"/>
                </a:cubicBezTo>
                <a:cubicBezTo>
                  <a:pt x="212637" y="1100200"/>
                  <a:pt x="212747" y="1099105"/>
                  <a:pt x="212858" y="1098009"/>
                </a:cubicBezTo>
                <a:lnTo>
                  <a:pt x="0" y="1098009"/>
                </a:lnTo>
                <a:lnTo>
                  <a:pt x="0" y="826739"/>
                </a:lnTo>
                <a:lnTo>
                  <a:pt x="31427" y="829907"/>
                </a:lnTo>
                <a:cubicBezTo>
                  <a:pt x="170618" y="829907"/>
                  <a:pt x="283454" y="717071"/>
                  <a:pt x="283454" y="577880"/>
                </a:cubicBezTo>
                <a:cubicBezTo>
                  <a:pt x="283454" y="438689"/>
                  <a:pt x="170618" y="325853"/>
                  <a:pt x="31427" y="325853"/>
                </a:cubicBezTo>
                <a:lnTo>
                  <a:pt x="0" y="3290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82B1886C-1B9F-4092-A7EE-CEF7BCE073CA}"/>
              </a:ext>
            </a:extLst>
          </p:cNvPr>
          <p:cNvSpPr/>
          <p:nvPr/>
        </p:nvSpPr>
        <p:spPr>
          <a:xfrm>
            <a:off x="2491445" y="2023239"/>
            <a:ext cx="1402552" cy="1376456"/>
          </a:xfrm>
          <a:custGeom>
            <a:avLst/>
            <a:gdLst>
              <a:gd name="connsiteX0" fmla="*/ 700449 w 1402552"/>
              <a:gd name="connsiteY0" fmla="*/ 0 h 1376456"/>
              <a:gd name="connsiteX1" fmla="*/ 947356 w 1402552"/>
              <a:gd name="connsiteY1" fmla="*/ 201235 h 1376456"/>
              <a:gd name="connsiteX2" fmla="*/ 949813 w 1402552"/>
              <a:gd name="connsiteY2" fmla="*/ 225612 h 1376456"/>
              <a:gd name="connsiteX3" fmla="*/ 1166589 w 1402552"/>
              <a:gd name="connsiteY3" fmla="*/ 225612 h 1376456"/>
              <a:gd name="connsiteX4" fmla="*/ 1166589 w 1402552"/>
              <a:gd name="connsiteY4" fmla="*/ 605919 h 1376456"/>
              <a:gd name="connsiteX5" fmla="*/ 1201317 w 1402552"/>
              <a:gd name="connsiteY5" fmla="*/ 609419 h 1376456"/>
              <a:gd name="connsiteX6" fmla="*/ 1402552 w 1402552"/>
              <a:gd name="connsiteY6" fmla="*/ 856326 h 1376456"/>
              <a:gd name="connsiteX7" fmla="*/ 1201317 w 1402552"/>
              <a:gd name="connsiteY7" fmla="*/ 1103233 h 1376456"/>
              <a:gd name="connsiteX8" fmla="*/ 1166589 w 1402552"/>
              <a:gd name="connsiteY8" fmla="*/ 1106734 h 1376456"/>
              <a:gd name="connsiteX9" fmla="*/ 1166589 w 1402552"/>
              <a:gd name="connsiteY9" fmla="*/ 1376456 h 1376456"/>
              <a:gd name="connsiteX10" fmla="*/ 944802 w 1402552"/>
              <a:gd name="connsiteY10" fmla="*/ 1376456 h 1376456"/>
              <a:gd name="connsiteX11" fmla="*/ 940013 w 1402552"/>
              <a:gd name="connsiteY11" fmla="*/ 1328952 h 1376456"/>
              <a:gd name="connsiteX12" fmla="*/ 693106 w 1402552"/>
              <a:gd name="connsiteY12" fmla="*/ 1127717 h 1376456"/>
              <a:gd name="connsiteX13" fmla="*/ 446199 w 1402552"/>
              <a:gd name="connsiteY13" fmla="*/ 1328952 h 1376456"/>
              <a:gd name="connsiteX14" fmla="*/ 441410 w 1402552"/>
              <a:gd name="connsiteY14" fmla="*/ 1376456 h 1376456"/>
              <a:gd name="connsiteX15" fmla="*/ 252081 w 1402552"/>
              <a:gd name="connsiteY15" fmla="*/ 1376456 h 1376456"/>
              <a:gd name="connsiteX16" fmla="*/ 252081 w 1402552"/>
              <a:gd name="connsiteY16" fmla="*/ 1108348 h 1376456"/>
              <a:gd name="connsiteX17" fmla="*/ 252027 w 1402552"/>
              <a:gd name="connsiteY17" fmla="*/ 1108353 h 1376456"/>
              <a:gd name="connsiteX18" fmla="*/ 0 w 1402552"/>
              <a:gd name="connsiteY18" fmla="*/ 856326 h 1376456"/>
              <a:gd name="connsiteX19" fmla="*/ 252027 w 1402552"/>
              <a:gd name="connsiteY19" fmla="*/ 604299 h 1376456"/>
              <a:gd name="connsiteX20" fmla="*/ 252081 w 1402552"/>
              <a:gd name="connsiteY20" fmla="*/ 604305 h 1376456"/>
              <a:gd name="connsiteX21" fmla="*/ 252081 w 1402552"/>
              <a:gd name="connsiteY21" fmla="*/ 225612 h 1376456"/>
              <a:gd name="connsiteX22" fmla="*/ 451085 w 1402552"/>
              <a:gd name="connsiteY22" fmla="*/ 225612 h 1376456"/>
              <a:gd name="connsiteX23" fmla="*/ 453542 w 1402552"/>
              <a:gd name="connsiteY23" fmla="*/ 201235 h 1376456"/>
              <a:gd name="connsiteX24" fmla="*/ 700449 w 1402552"/>
              <a:gd name="connsiteY24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2552" h="1376456">
                <a:moveTo>
                  <a:pt x="700449" y="0"/>
                </a:moveTo>
                <a:cubicBezTo>
                  <a:pt x="822241" y="0"/>
                  <a:pt x="923855" y="86390"/>
                  <a:pt x="947356" y="201235"/>
                </a:cubicBezTo>
                <a:lnTo>
                  <a:pt x="949813" y="225612"/>
                </a:lnTo>
                <a:lnTo>
                  <a:pt x="1166589" y="225612"/>
                </a:lnTo>
                <a:lnTo>
                  <a:pt x="1166589" y="605919"/>
                </a:lnTo>
                <a:lnTo>
                  <a:pt x="1201317" y="609419"/>
                </a:lnTo>
                <a:cubicBezTo>
                  <a:pt x="1316162" y="632920"/>
                  <a:pt x="1402552" y="734534"/>
                  <a:pt x="1402552" y="856326"/>
                </a:cubicBezTo>
                <a:cubicBezTo>
                  <a:pt x="1402552" y="978118"/>
                  <a:pt x="1316162" y="1079732"/>
                  <a:pt x="1201317" y="1103233"/>
                </a:cubicBezTo>
                <a:lnTo>
                  <a:pt x="1166589" y="1106734"/>
                </a:lnTo>
                <a:lnTo>
                  <a:pt x="1166589" y="1376456"/>
                </a:lnTo>
                <a:lnTo>
                  <a:pt x="944802" y="1376456"/>
                </a:lnTo>
                <a:lnTo>
                  <a:pt x="940013" y="1328952"/>
                </a:lnTo>
                <a:cubicBezTo>
                  <a:pt x="916512" y="1214107"/>
                  <a:pt x="814898" y="1127717"/>
                  <a:pt x="693106" y="1127717"/>
                </a:cubicBezTo>
                <a:cubicBezTo>
                  <a:pt x="571314" y="1127717"/>
                  <a:pt x="469700" y="1214107"/>
                  <a:pt x="446199" y="1328952"/>
                </a:cubicBezTo>
                <a:lnTo>
                  <a:pt x="441410" y="1376456"/>
                </a:lnTo>
                <a:lnTo>
                  <a:pt x="252081" y="1376456"/>
                </a:lnTo>
                <a:lnTo>
                  <a:pt x="252081" y="1108348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52081" y="604305"/>
                </a:lnTo>
                <a:lnTo>
                  <a:pt x="252081" y="225612"/>
                </a:lnTo>
                <a:lnTo>
                  <a:pt x="451085" y="225612"/>
                </a:lnTo>
                <a:lnTo>
                  <a:pt x="453542" y="201235"/>
                </a:lnTo>
                <a:cubicBezTo>
                  <a:pt x="477043" y="86390"/>
                  <a:pt x="578657" y="0"/>
                  <a:pt x="7004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66371359-983D-47C6-9E28-0DED21C15D78}"/>
              </a:ext>
            </a:extLst>
          </p:cNvPr>
          <p:cNvSpPr/>
          <p:nvPr/>
        </p:nvSpPr>
        <p:spPr>
          <a:xfrm>
            <a:off x="4322223" y="5456883"/>
            <a:ext cx="1442308" cy="1395345"/>
          </a:xfrm>
          <a:custGeom>
            <a:avLst/>
            <a:gdLst>
              <a:gd name="connsiteX0" fmla="*/ 673447 w 1442308"/>
              <a:gd name="connsiteY0" fmla="*/ 0 h 1395345"/>
              <a:gd name="connsiteX1" fmla="*/ 920354 w 1442308"/>
              <a:gd name="connsiteY1" fmla="*/ 201235 h 1395345"/>
              <a:gd name="connsiteX2" fmla="*/ 924716 w 1442308"/>
              <a:gd name="connsiteY2" fmla="*/ 244501 h 1395345"/>
              <a:gd name="connsiteX3" fmla="*/ 1164826 w 1442308"/>
              <a:gd name="connsiteY3" fmla="*/ 244501 h 1395345"/>
              <a:gd name="connsiteX4" fmla="*/ 1164826 w 1442308"/>
              <a:gd name="connsiteY4" fmla="*/ 606865 h 1395345"/>
              <a:gd name="connsiteX5" fmla="*/ 1190281 w 1442308"/>
              <a:gd name="connsiteY5" fmla="*/ 604299 h 1395345"/>
              <a:gd name="connsiteX6" fmla="*/ 1442308 w 1442308"/>
              <a:gd name="connsiteY6" fmla="*/ 856326 h 1395345"/>
              <a:gd name="connsiteX7" fmla="*/ 1190281 w 1442308"/>
              <a:gd name="connsiteY7" fmla="*/ 1108353 h 1395345"/>
              <a:gd name="connsiteX8" fmla="*/ 1164826 w 1442308"/>
              <a:gd name="connsiteY8" fmla="*/ 1105787 h 1395345"/>
              <a:gd name="connsiteX9" fmla="*/ 1164826 w 1442308"/>
              <a:gd name="connsiteY9" fmla="*/ 1395345 h 1395345"/>
              <a:gd name="connsiteX10" fmla="*/ 250318 w 1442308"/>
              <a:gd name="connsiteY10" fmla="*/ 1395345 h 1395345"/>
              <a:gd name="connsiteX11" fmla="*/ 250318 w 1442308"/>
              <a:gd name="connsiteY11" fmla="*/ 1108181 h 1395345"/>
              <a:gd name="connsiteX12" fmla="*/ 201234 w 1442308"/>
              <a:gd name="connsiteY12" fmla="*/ 1103233 h 1395345"/>
              <a:gd name="connsiteX13" fmla="*/ 0 w 1442308"/>
              <a:gd name="connsiteY13" fmla="*/ 856326 h 1395345"/>
              <a:gd name="connsiteX14" fmla="*/ 201234 w 1442308"/>
              <a:gd name="connsiteY14" fmla="*/ 609420 h 1395345"/>
              <a:gd name="connsiteX15" fmla="*/ 250318 w 1442308"/>
              <a:gd name="connsiteY15" fmla="*/ 604472 h 1395345"/>
              <a:gd name="connsiteX16" fmla="*/ 250318 w 1442308"/>
              <a:gd name="connsiteY16" fmla="*/ 244501 h 1395345"/>
              <a:gd name="connsiteX17" fmla="*/ 422179 w 1442308"/>
              <a:gd name="connsiteY17" fmla="*/ 244501 h 1395345"/>
              <a:gd name="connsiteX18" fmla="*/ 426541 w 1442308"/>
              <a:gd name="connsiteY18" fmla="*/ 201235 h 1395345"/>
              <a:gd name="connsiteX19" fmla="*/ 673447 w 1442308"/>
              <a:gd name="connsiteY19" fmla="*/ 0 h 13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2308" h="1395345">
                <a:moveTo>
                  <a:pt x="673447" y="0"/>
                </a:moveTo>
                <a:cubicBezTo>
                  <a:pt x="795239" y="0"/>
                  <a:pt x="896853" y="86390"/>
                  <a:pt x="920354" y="201235"/>
                </a:cubicBezTo>
                <a:lnTo>
                  <a:pt x="924716" y="244501"/>
                </a:lnTo>
                <a:lnTo>
                  <a:pt x="1164826" y="244501"/>
                </a:lnTo>
                <a:lnTo>
                  <a:pt x="1164826" y="606865"/>
                </a:lnTo>
                <a:lnTo>
                  <a:pt x="1190281" y="604299"/>
                </a:lnTo>
                <a:cubicBezTo>
                  <a:pt x="1329472" y="604299"/>
                  <a:pt x="1442308" y="717135"/>
                  <a:pt x="1442308" y="856326"/>
                </a:cubicBezTo>
                <a:cubicBezTo>
                  <a:pt x="1442308" y="995517"/>
                  <a:pt x="1329472" y="1108353"/>
                  <a:pt x="1190281" y="1108353"/>
                </a:cubicBezTo>
                <a:lnTo>
                  <a:pt x="1164826" y="1105787"/>
                </a:lnTo>
                <a:lnTo>
                  <a:pt x="1164826" y="1395345"/>
                </a:lnTo>
                <a:lnTo>
                  <a:pt x="250318" y="1395345"/>
                </a:lnTo>
                <a:lnTo>
                  <a:pt x="250318" y="1108181"/>
                </a:lnTo>
                <a:lnTo>
                  <a:pt x="201234" y="1103233"/>
                </a:lnTo>
                <a:cubicBezTo>
                  <a:pt x="86390" y="1079732"/>
                  <a:pt x="0" y="978118"/>
                  <a:pt x="0" y="856326"/>
                </a:cubicBezTo>
                <a:cubicBezTo>
                  <a:pt x="0" y="734534"/>
                  <a:pt x="86390" y="632920"/>
                  <a:pt x="201234" y="609420"/>
                </a:cubicBezTo>
                <a:lnTo>
                  <a:pt x="250318" y="604472"/>
                </a:lnTo>
                <a:lnTo>
                  <a:pt x="250318" y="244501"/>
                </a:lnTo>
                <a:lnTo>
                  <a:pt x="422179" y="244501"/>
                </a:lnTo>
                <a:lnTo>
                  <a:pt x="426541" y="201235"/>
                </a:lnTo>
                <a:cubicBezTo>
                  <a:pt x="450041" y="86390"/>
                  <a:pt x="551655" y="0"/>
                  <a:pt x="6734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EE57D0C2-461E-4445-AD4F-2D8C559F476F}"/>
              </a:ext>
            </a:extLst>
          </p:cNvPr>
          <p:cNvSpPr/>
          <p:nvPr/>
        </p:nvSpPr>
        <p:spPr>
          <a:xfrm>
            <a:off x="3658034" y="2023240"/>
            <a:ext cx="914508" cy="1627529"/>
          </a:xfrm>
          <a:custGeom>
            <a:avLst/>
            <a:gdLst>
              <a:gd name="connsiteX0" fmla="*/ 448261 w 914508"/>
              <a:gd name="connsiteY0" fmla="*/ 0 h 1627529"/>
              <a:gd name="connsiteX1" fmla="*/ 695168 w 914508"/>
              <a:gd name="connsiteY1" fmla="*/ 201235 h 1627529"/>
              <a:gd name="connsiteX2" fmla="*/ 697625 w 914508"/>
              <a:gd name="connsiteY2" fmla="*/ 225612 h 1627529"/>
              <a:gd name="connsiteX3" fmla="*/ 914508 w 914508"/>
              <a:gd name="connsiteY3" fmla="*/ 225612 h 1627529"/>
              <a:gd name="connsiteX4" fmla="*/ 914508 w 914508"/>
              <a:gd name="connsiteY4" fmla="*/ 605074 h 1627529"/>
              <a:gd name="connsiteX5" fmla="*/ 871398 w 914508"/>
              <a:gd name="connsiteY5" fmla="*/ 609419 h 1627529"/>
              <a:gd name="connsiteX6" fmla="*/ 670164 w 914508"/>
              <a:gd name="connsiteY6" fmla="*/ 856326 h 1627529"/>
              <a:gd name="connsiteX7" fmla="*/ 871398 w 914508"/>
              <a:gd name="connsiteY7" fmla="*/ 1103233 h 1627529"/>
              <a:gd name="connsiteX8" fmla="*/ 914508 w 914508"/>
              <a:gd name="connsiteY8" fmla="*/ 1107579 h 1627529"/>
              <a:gd name="connsiteX9" fmla="*/ 914508 w 914508"/>
              <a:gd name="connsiteY9" fmla="*/ 1376456 h 1627529"/>
              <a:gd name="connsiteX10" fmla="*/ 700192 w 914508"/>
              <a:gd name="connsiteY10" fmla="*/ 1376456 h 1627529"/>
              <a:gd name="connsiteX11" fmla="*/ 695168 w 914508"/>
              <a:gd name="connsiteY11" fmla="*/ 1426294 h 1627529"/>
              <a:gd name="connsiteX12" fmla="*/ 448261 w 914508"/>
              <a:gd name="connsiteY12" fmla="*/ 1627529 h 1627529"/>
              <a:gd name="connsiteX13" fmla="*/ 201354 w 914508"/>
              <a:gd name="connsiteY13" fmla="*/ 1426294 h 1627529"/>
              <a:gd name="connsiteX14" fmla="*/ 196330 w 914508"/>
              <a:gd name="connsiteY14" fmla="*/ 1376456 h 1627529"/>
              <a:gd name="connsiteX15" fmla="*/ 0 w 914508"/>
              <a:gd name="connsiteY15" fmla="*/ 1376456 h 1627529"/>
              <a:gd name="connsiteX16" fmla="*/ 0 w 914508"/>
              <a:gd name="connsiteY16" fmla="*/ 1376455 h 1627529"/>
              <a:gd name="connsiteX17" fmla="*/ 0 w 914508"/>
              <a:gd name="connsiteY17" fmla="*/ 1106733 h 1627529"/>
              <a:gd name="connsiteX18" fmla="*/ 34728 w 914508"/>
              <a:gd name="connsiteY18" fmla="*/ 1103232 h 1627529"/>
              <a:gd name="connsiteX19" fmla="*/ 235963 w 914508"/>
              <a:gd name="connsiteY19" fmla="*/ 856325 h 1627529"/>
              <a:gd name="connsiteX20" fmla="*/ 34728 w 914508"/>
              <a:gd name="connsiteY20" fmla="*/ 609418 h 1627529"/>
              <a:gd name="connsiteX21" fmla="*/ 0 w 914508"/>
              <a:gd name="connsiteY21" fmla="*/ 605918 h 1627529"/>
              <a:gd name="connsiteX22" fmla="*/ 0 w 914508"/>
              <a:gd name="connsiteY22" fmla="*/ 225612 h 1627529"/>
              <a:gd name="connsiteX23" fmla="*/ 198897 w 914508"/>
              <a:gd name="connsiteY23" fmla="*/ 225612 h 1627529"/>
              <a:gd name="connsiteX24" fmla="*/ 201354 w 914508"/>
              <a:gd name="connsiteY24" fmla="*/ 201235 h 1627529"/>
              <a:gd name="connsiteX25" fmla="*/ 448261 w 914508"/>
              <a:gd name="connsiteY25" fmla="*/ 0 h 1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508" h="1627529">
                <a:moveTo>
                  <a:pt x="448261" y="0"/>
                </a:moveTo>
                <a:cubicBezTo>
                  <a:pt x="570053" y="0"/>
                  <a:pt x="671667" y="86390"/>
                  <a:pt x="695168" y="201235"/>
                </a:cubicBezTo>
                <a:lnTo>
                  <a:pt x="697625" y="225612"/>
                </a:lnTo>
                <a:lnTo>
                  <a:pt x="914508" y="225612"/>
                </a:lnTo>
                <a:lnTo>
                  <a:pt x="914508" y="605074"/>
                </a:lnTo>
                <a:lnTo>
                  <a:pt x="871398" y="609419"/>
                </a:lnTo>
                <a:cubicBezTo>
                  <a:pt x="756554" y="632920"/>
                  <a:pt x="670164" y="734534"/>
                  <a:pt x="670164" y="856326"/>
                </a:cubicBezTo>
                <a:cubicBezTo>
                  <a:pt x="670164" y="978118"/>
                  <a:pt x="756554" y="1079732"/>
                  <a:pt x="871398" y="1103233"/>
                </a:cubicBezTo>
                <a:lnTo>
                  <a:pt x="914508" y="1107579"/>
                </a:lnTo>
                <a:lnTo>
                  <a:pt x="914508" y="1376456"/>
                </a:lnTo>
                <a:lnTo>
                  <a:pt x="700192" y="1376456"/>
                </a:lnTo>
                <a:lnTo>
                  <a:pt x="695168" y="1426294"/>
                </a:lnTo>
                <a:cubicBezTo>
                  <a:pt x="671667" y="1541139"/>
                  <a:pt x="570053" y="1627529"/>
                  <a:pt x="448261" y="1627529"/>
                </a:cubicBezTo>
                <a:cubicBezTo>
                  <a:pt x="326469" y="1627529"/>
                  <a:pt x="224855" y="1541139"/>
                  <a:pt x="201354" y="1426294"/>
                </a:cubicBezTo>
                <a:lnTo>
                  <a:pt x="196330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33"/>
                </a:lnTo>
                <a:lnTo>
                  <a:pt x="34728" y="1103232"/>
                </a:lnTo>
                <a:cubicBezTo>
                  <a:pt x="149573" y="1079731"/>
                  <a:pt x="235963" y="978117"/>
                  <a:pt x="235963" y="856325"/>
                </a:cubicBezTo>
                <a:cubicBezTo>
                  <a:pt x="235963" y="734533"/>
                  <a:pt x="149573" y="632919"/>
                  <a:pt x="34728" y="609418"/>
                </a:cubicBezTo>
                <a:lnTo>
                  <a:pt x="0" y="605918"/>
                </a:lnTo>
                <a:lnTo>
                  <a:pt x="0" y="225612"/>
                </a:lnTo>
                <a:lnTo>
                  <a:pt x="198897" y="225612"/>
                </a:lnTo>
                <a:lnTo>
                  <a:pt x="201354" y="201235"/>
                </a:lnTo>
                <a:cubicBezTo>
                  <a:pt x="224855" y="86390"/>
                  <a:pt x="326469" y="0"/>
                  <a:pt x="44826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C426DC92-804D-43F8-9A30-56DFEE2D3027}"/>
              </a:ext>
            </a:extLst>
          </p:cNvPr>
          <p:cNvSpPr/>
          <p:nvPr/>
        </p:nvSpPr>
        <p:spPr>
          <a:xfrm>
            <a:off x="4573629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8 w 914508"/>
              <a:gd name="connsiteY1" fmla="*/ 0 h 1150844"/>
              <a:gd name="connsiteX2" fmla="*/ 914508 w 914508"/>
              <a:gd name="connsiteY2" fmla="*/ 332465 h 1150844"/>
              <a:gd name="connsiteX3" fmla="*/ 894058 w 914508"/>
              <a:gd name="connsiteY3" fmla="*/ 334526 h 1150844"/>
              <a:gd name="connsiteX4" fmla="*/ 692823 w 914508"/>
              <a:gd name="connsiteY4" fmla="*/ 581433 h 1150844"/>
              <a:gd name="connsiteX5" fmla="*/ 894058 w 914508"/>
              <a:gd name="connsiteY5" fmla="*/ 828340 h 1150844"/>
              <a:gd name="connsiteX6" fmla="*/ 914508 w 914508"/>
              <a:gd name="connsiteY6" fmla="*/ 830401 h 1150844"/>
              <a:gd name="connsiteX7" fmla="*/ 914508 w 914508"/>
              <a:gd name="connsiteY7" fmla="*/ 1150843 h 1150844"/>
              <a:gd name="connsiteX8" fmla="*/ 914508 w 914508"/>
              <a:gd name="connsiteY8" fmla="*/ 1150844 h 1150844"/>
              <a:gd name="connsiteX9" fmla="*/ 680042 w 914508"/>
              <a:gd name="connsiteY9" fmla="*/ 1150844 h 1150844"/>
              <a:gd name="connsiteX10" fmla="*/ 680042 w 914508"/>
              <a:gd name="connsiteY10" fmla="*/ 1150843 h 1150844"/>
              <a:gd name="connsiteX11" fmla="*/ 428015 w 914508"/>
              <a:gd name="connsiteY11" fmla="*/ 898816 h 1150844"/>
              <a:gd name="connsiteX12" fmla="*/ 175988 w 914508"/>
              <a:gd name="connsiteY12" fmla="*/ 1150843 h 1150844"/>
              <a:gd name="connsiteX13" fmla="*/ 175988 w 914508"/>
              <a:gd name="connsiteY13" fmla="*/ 1150844 h 1150844"/>
              <a:gd name="connsiteX14" fmla="*/ 0 w 914508"/>
              <a:gd name="connsiteY14" fmla="*/ 1150844 h 1150844"/>
              <a:gd name="connsiteX15" fmla="*/ 0 w 914508"/>
              <a:gd name="connsiteY15" fmla="*/ 832795 h 1150844"/>
              <a:gd name="connsiteX16" fmla="*/ 6595 w 914508"/>
              <a:gd name="connsiteY16" fmla="*/ 833460 h 1150844"/>
              <a:gd name="connsiteX17" fmla="*/ 258622 w 914508"/>
              <a:gd name="connsiteY17" fmla="*/ 581433 h 1150844"/>
              <a:gd name="connsiteX18" fmla="*/ 6595 w 914508"/>
              <a:gd name="connsiteY18" fmla="*/ 329406 h 1150844"/>
              <a:gd name="connsiteX19" fmla="*/ 0 w 914508"/>
              <a:gd name="connsiteY19" fmla="*/ 330071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8" y="0"/>
                </a:lnTo>
                <a:lnTo>
                  <a:pt x="914508" y="332465"/>
                </a:lnTo>
                <a:lnTo>
                  <a:pt x="894058" y="334526"/>
                </a:lnTo>
                <a:cubicBezTo>
                  <a:pt x="779213" y="358027"/>
                  <a:pt x="692823" y="459641"/>
                  <a:pt x="692823" y="581433"/>
                </a:cubicBezTo>
                <a:cubicBezTo>
                  <a:pt x="692823" y="703225"/>
                  <a:pt x="779213" y="804839"/>
                  <a:pt x="894058" y="828340"/>
                </a:cubicBezTo>
                <a:lnTo>
                  <a:pt x="914508" y="830401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80042" y="1150844"/>
                </a:lnTo>
                <a:lnTo>
                  <a:pt x="680042" y="1150843"/>
                </a:lnTo>
                <a:cubicBezTo>
                  <a:pt x="680042" y="1011652"/>
                  <a:pt x="567206" y="898816"/>
                  <a:pt x="428015" y="898816"/>
                </a:cubicBezTo>
                <a:cubicBezTo>
                  <a:pt x="288824" y="898816"/>
                  <a:pt x="175988" y="1011652"/>
                  <a:pt x="175988" y="1150843"/>
                </a:cubicBezTo>
                <a:lnTo>
                  <a:pt x="175988" y="1150844"/>
                </a:lnTo>
                <a:lnTo>
                  <a:pt x="0" y="1150844"/>
                </a:lnTo>
                <a:lnTo>
                  <a:pt x="0" y="832795"/>
                </a:lnTo>
                <a:lnTo>
                  <a:pt x="6595" y="833460"/>
                </a:lnTo>
                <a:cubicBezTo>
                  <a:pt x="145786" y="833460"/>
                  <a:pt x="258622" y="720624"/>
                  <a:pt x="258622" y="581433"/>
                </a:cubicBezTo>
                <a:cubicBezTo>
                  <a:pt x="258622" y="442242"/>
                  <a:pt x="145786" y="329406"/>
                  <a:pt x="6595" y="329406"/>
                </a:cubicBezTo>
                <a:lnTo>
                  <a:pt x="0" y="3300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55BD340-5F73-4A4A-AE8E-C720AF939FAC}"/>
              </a:ext>
            </a:extLst>
          </p:cNvPr>
          <p:cNvSpPr/>
          <p:nvPr/>
        </p:nvSpPr>
        <p:spPr>
          <a:xfrm>
            <a:off x="6401560" y="2023240"/>
            <a:ext cx="914508" cy="1376456"/>
          </a:xfrm>
          <a:custGeom>
            <a:avLst/>
            <a:gdLst>
              <a:gd name="connsiteX0" fmla="*/ 471789 w 914508"/>
              <a:gd name="connsiteY0" fmla="*/ 0 h 1376456"/>
              <a:gd name="connsiteX1" fmla="*/ 718696 w 914508"/>
              <a:gd name="connsiteY1" fmla="*/ 201235 h 1376456"/>
              <a:gd name="connsiteX2" fmla="*/ 721153 w 914508"/>
              <a:gd name="connsiteY2" fmla="*/ 225612 h 1376456"/>
              <a:gd name="connsiteX3" fmla="*/ 912336 w 914508"/>
              <a:gd name="connsiteY3" fmla="*/ 225612 h 1376456"/>
              <a:gd name="connsiteX4" fmla="*/ 912336 w 914508"/>
              <a:gd name="connsiteY4" fmla="*/ 604457 h 1376456"/>
              <a:gd name="connsiteX5" fmla="*/ 863121 w 914508"/>
              <a:gd name="connsiteY5" fmla="*/ 609418 h 1376456"/>
              <a:gd name="connsiteX6" fmla="*/ 661886 w 914508"/>
              <a:gd name="connsiteY6" fmla="*/ 856325 h 1376456"/>
              <a:gd name="connsiteX7" fmla="*/ 863121 w 914508"/>
              <a:gd name="connsiteY7" fmla="*/ 1103232 h 1376456"/>
              <a:gd name="connsiteX8" fmla="*/ 912336 w 914508"/>
              <a:gd name="connsiteY8" fmla="*/ 1108193 h 1376456"/>
              <a:gd name="connsiteX9" fmla="*/ 912336 w 914508"/>
              <a:gd name="connsiteY9" fmla="*/ 1376454 h 1376456"/>
              <a:gd name="connsiteX10" fmla="*/ 914508 w 914508"/>
              <a:gd name="connsiteY10" fmla="*/ 1376454 h 1376456"/>
              <a:gd name="connsiteX11" fmla="*/ 914508 w 914508"/>
              <a:gd name="connsiteY11" fmla="*/ 1376456 h 1376456"/>
              <a:gd name="connsiteX12" fmla="*/ 723720 w 914508"/>
              <a:gd name="connsiteY12" fmla="*/ 1376456 h 1376456"/>
              <a:gd name="connsiteX13" fmla="*/ 723816 w 914508"/>
              <a:gd name="connsiteY13" fmla="*/ 1375502 h 1376456"/>
              <a:gd name="connsiteX14" fmla="*/ 471789 w 914508"/>
              <a:gd name="connsiteY14" fmla="*/ 1123475 h 1376456"/>
              <a:gd name="connsiteX15" fmla="*/ 219762 w 914508"/>
              <a:gd name="connsiteY15" fmla="*/ 1375502 h 1376456"/>
              <a:gd name="connsiteX16" fmla="*/ 219858 w 914508"/>
              <a:gd name="connsiteY16" fmla="*/ 1376456 h 1376456"/>
              <a:gd name="connsiteX17" fmla="*/ 0 w 914508"/>
              <a:gd name="connsiteY17" fmla="*/ 1376456 h 1376456"/>
              <a:gd name="connsiteX18" fmla="*/ 0 w 914508"/>
              <a:gd name="connsiteY18" fmla="*/ 1376455 h 1376456"/>
              <a:gd name="connsiteX19" fmla="*/ 0 w 914508"/>
              <a:gd name="connsiteY19" fmla="*/ 1106798 h 1376456"/>
              <a:gd name="connsiteX20" fmla="*/ 15416 w 914508"/>
              <a:gd name="connsiteY20" fmla="*/ 1108352 h 1376456"/>
              <a:gd name="connsiteX21" fmla="*/ 267443 w 914508"/>
              <a:gd name="connsiteY21" fmla="*/ 856325 h 1376456"/>
              <a:gd name="connsiteX22" fmla="*/ 15416 w 914508"/>
              <a:gd name="connsiteY22" fmla="*/ 604298 h 1376456"/>
              <a:gd name="connsiteX23" fmla="*/ 0 w 914508"/>
              <a:gd name="connsiteY23" fmla="*/ 605852 h 1376456"/>
              <a:gd name="connsiteX24" fmla="*/ 0 w 914508"/>
              <a:gd name="connsiteY24" fmla="*/ 278446 h 1376456"/>
              <a:gd name="connsiteX25" fmla="*/ 0 w 914508"/>
              <a:gd name="connsiteY25" fmla="*/ 225612 h 1376456"/>
              <a:gd name="connsiteX26" fmla="*/ 222425 w 914508"/>
              <a:gd name="connsiteY26" fmla="*/ 225612 h 1376456"/>
              <a:gd name="connsiteX27" fmla="*/ 224883 w 914508"/>
              <a:gd name="connsiteY27" fmla="*/ 201235 h 1376456"/>
              <a:gd name="connsiteX28" fmla="*/ 471789 w 914508"/>
              <a:gd name="connsiteY28" fmla="*/ 0 h 13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508" h="1376456">
                <a:moveTo>
                  <a:pt x="471789" y="0"/>
                </a:moveTo>
                <a:cubicBezTo>
                  <a:pt x="593581" y="0"/>
                  <a:pt x="695195" y="86390"/>
                  <a:pt x="718696" y="201235"/>
                </a:cubicBezTo>
                <a:lnTo>
                  <a:pt x="721153" y="225612"/>
                </a:lnTo>
                <a:lnTo>
                  <a:pt x="912336" y="225612"/>
                </a:lnTo>
                <a:lnTo>
                  <a:pt x="912336" y="604457"/>
                </a:lnTo>
                <a:lnTo>
                  <a:pt x="863121" y="609418"/>
                </a:lnTo>
                <a:cubicBezTo>
                  <a:pt x="748276" y="632919"/>
                  <a:pt x="661886" y="734533"/>
                  <a:pt x="661886" y="856325"/>
                </a:cubicBezTo>
                <a:cubicBezTo>
                  <a:pt x="661886" y="978117"/>
                  <a:pt x="748276" y="1079731"/>
                  <a:pt x="863121" y="1103232"/>
                </a:cubicBezTo>
                <a:lnTo>
                  <a:pt x="912336" y="1108193"/>
                </a:lnTo>
                <a:lnTo>
                  <a:pt x="912336" y="1376454"/>
                </a:lnTo>
                <a:lnTo>
                  <a:pt x="914508" y="1376454"/>
                </a:lnTo>
                <a:lnTo>
                  <a:pt x="914508" y="1376456"/>
                </a:lnTo>
                <a:lnTo>
                  <a:pt x="723720" y="1376456"/>
                </a:lnTo>
                <a:lnTo>
                  <a:pt x="723816" y="1375502"/>
                </a:lnTo>
                <a:cubicBezTo>
                  <a:pt x="723816" y="1236311"/>
                  <a:pt x="610980" y="1123475"/>
                  <a:pt x="471789" y="1123475"/>
                </a:cubicBezTo>
                <a:cubicBezTo>
                  <a:pt x="332598" y="1123475"/>
                  <a:pt x="219762" y="1236311"/>
                  <a:pt x="219762" y="1375502"/>
                </a:cubicBezTo>
                <a:lnTo>
                  <a:pt x="219858" y="1376456"/>
                </a:lnTo>
                <a:lnTo>
                  <a:pt x="0" y="1376456"/>
                </a:lnTo>
                <a:lnTo>
                  <a:pt x="0" y="1376455"/>
                </a:lnTo>
                <a:lnTo>
                  <a:pt x="0" y="1106798"/>
                </a:lnTo>
                <a:lnTo>
                  <a:pt x="15416" y="1108352"/>
                </a:lnTo>
                <a:cubicBezTo>
                  <a:pt x="154607" y="1108352"/>
                  <a:pt x="267443" y="995516"/>
                  <a:pt x="267443" y="856325"/>
                </a:cubicBezTo>
                <a:cubicBezTo>
                  <a:pt x="267443" y="717134"/>
                  <a:pt x="154607" y="604298"/>
                  <a:pt x="15416" y="604298"/>
                </a:cubicBezTo>
                <a:lnTo>
                  <a:pt x="0" y="605852"/>
                </a:lnTo>
                <a:lnTo>
                  <a:pt x="0" y="278446"/>
                </a:lnTo>
                <a:lnTo>
                  <a:pt x="0" y="225612"/>
                </a:lnTo>
                <a:lnTo>
                  <a:pt x="222425" y="225612"/>
                </a:lnTo>
                <a:lnTo>
                  <a:pt x="224883" y="201235"/>
                </a:lnTo>
                <a:cubicBezTo>
                  <a:pt x="248383" y="86390"/>
                  <a:pt x="349997" y="0"/>
                  <a:pt x="47178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BC2A7073-9FAE-43AD-8C4E-33FE5B8E1A1F}"/>
              </a:ext>
            </a:extLst>
          </p:cNvPr>
          <p:cNvSpPr/>
          <p:nvPr/>
        </p:nvSpPr>
        <p:spPr>
          <a:xfrm>
            <a:off x="4572542" y="3146715"/>
            <a:ext cx="914508" cy="1659138"/>
          </a:xfrm>
          <a:custGeom>
            <a:avLst/>
            <a:gdLst>
              <a:gd name="connsiteX0" fmla="*/ 429103 w 914508"/>
              <a:gd name="connsiteY0" fmla="*/ 0 h 1659138"/>
              <a:gd name="connsiteX1" fmla="*/ 681130 w 914508"/>
              <a:gd name="connsiteY1" fmla="*/ 252027 h 1659138"/>
              <a:gd name="connsiteX2" fmla="*/ 681034 w 914508"/>
              <a:gd name="connsiteY2" fmla="*/ 252981 h 1659138"/>
              <a:gd name="connsiteX3" fmla="*/ 914508 w 914508"/>
              <a:gd name="connsiteY3" fmla="*/ 252981 h 1659138"/>
              <a:gd name="connsiteX4" fmla="*/ 914508 w 914508"/>
              <a:gd name="connsiteY4" fmla="*/ 607467 h 1659138"/>
              <a:gd name="connsiteX5" fmla="*/ 895144 w 914508"/>
              <a:gd name="connsiteY5" fmla="*/ 609419 h 1659138"/>
              <a:gd name="connsiteX6" fmla="*/ 693910 w 914508"/>
              <a:gd name="connsiteY6" fmla="*/ 856326 h 1659138"/>
              <a:gd name="connsiteX7" fmla="*/ 895144 w 914508"/>
              <a:gd name="connsiteY7" fmla="*/ 1103233 h 1659138"/>
              <a:gd name="connsiteX8" fmla="*/ 914508 w 914508"/>
              <a:gd name="connsiteY8" fmla="*/ 1105185 h 1659138"/>
              <a:gd name="connsiteX9" fmla="*/ 914508 w 914508"/>
              <a:gd name="connsiteY9" fmla="*/ 1403825 h 1659138"/>
              <a:gd name="connsiteX10" fmla="*/ 663793 w 914508"/>
              <a:gd name="connsiteY10" fmla="*/ 1403825 h 1659138"/>
              <a:gd name="connsiteX11" fmla="*/ 664124 w 914508"/>
              <a:gd name="connsiteY11" fmla="*/ 1407111 h 1659138"/>
              <a:gd name="connsiteX12" fmla="*/ 412097 w 914508"/>
              <a:gd name="connsiteY12" fmla="*/ 1659138 h 1659138"/>
              <a:gd name="connsiteX13" fmla="*/ 160070 w 914508"/>
              <a:gd name="connsiteY13" fmla="*/ 1407111 h 1659138"/>
              <a:gd name="connsiteX14" fmla="*/ 160402 w 914508"/>
              <a:gd name="connsiteY14" fmla="*/ 1403825 h 1659138"/>
              <a:gd name="connsiteX15" fmla="*/ 0 w 914508"/>
              <a:gd name="connsiteY15" fmla="*/ 1403825 h 1659138"/>
              <a:gd name="connsiteX16" fmla="*/ 0 w 914508"/>
              <a:gd name="connsiteY16" fmla="*/ 1107579 h 1659138"/>
              <a:gd name="connsiteX17" fmla="*/ 7683 w 914508"/>
              <a:gd name="connsiteY17" fmla="*/ 1108353 h 1659138"/>
              <a:gd name="connsiteX18" fmla="*/ 259710 w 914508"/>
              <a:gd name="connsiteY18" fmla="*/ 856326 h 1659138"/>
              <a:gd name="connsiteX19" fmla="*/ 7683 w 914508"/>
              <a:gd name="connsiteY19" fmla="*/ 604299 h 1659138"/>
              <a:gd name="connsiteX20" fmla="*/ 0 w 914508"/>
              <a:gd name="connsiteY20" fmla="*/ 605074 h 1659138"/>
              <a:gd name="connsiteX21" fmla="*/ 0 w 914508"/>
              <a:gd name="connsiteY21" fmla="*/ 252981 h 1659138"/>
              <a:gd name="connsiteX22" fmla="*/ 177172 w 914508"/>
              <a:gd name="connsiteY22" fmla="*/ 252981 h 1659138"/>
              <a:gd name="connsiteX23" fmla="*/ 177076 w 914508"/>
              <a:gd name="connsiteY23" fmla="*/ 252027 h 1659138"/>
              <a:gd name="connsiteX24" fmla="*/ 429103 w 914508"/>
              <a:gd name="connsiteY24" fmla="*/ 0 h 16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659138">
                <a:moveTo>
                  <a:pt x="429103" y="0"/>
                </a:moveTo>
                <a:cubicBezTo>
                  <a:pt x="568294" y="0"/>
                  <a:pt x="681130" y="112836"/>
                  <a:pt x="681130" y="252027"/>
                </a:cubicBezTo>
                <a:lnTo>
                  <a:pt x="681034" y="252981"/>
                </a:lnTo>
                <a:lnTo>
                  <a:pt x="914508" y="252981"/>
                </a:lnTo>
                <a:lnTo>
                  <a:pt x="914508" y="607467"/>
                </a:lnTo>
                <a:lnTo>
                  <a:pt x="895144" y="609419"/>
                </a:lnTo>
                <a:cubicBezTo>
                  <a:pt x="780300" y="632920"/>
                  <a:pt x="693910" y="734534"/>
                  <a:pt x="693910" y="856326"/>
                </a:cubicBezTo>
                <a:cubicBezTo>
                  <a:pt x="693910" y="978118"/>
                  <a:pt x="780300" y="1079732"/>
                  <a:pt x="895144" y="1103233"/>
                </a:cubicBezTo>
                <a:lnTo>
                  <a:pt x="914508" y="1105185"/>
                </a:lnTo>
                <a:lnTo>
                  <a:pt x="914508" y="1403825"/>
                </a:lnTo>
                <a:lnTo>
                  <a:pt x="663793" y="1403825"/>
                </a:lnTo>
                <a:lnTo>
                  <a:pt x="664124" y="1407111"/>
                </a:lnTo>
                <a:cubicBezTo>
                  <a:pt x="664124" y="1546302"/>
                  <a:pt x="551288" y="1659138"/>
                  <a:pt x="412097" y="1659138"/>
                </a:cubicBezTo>
                <a:cubicBezTo>
                  <a:pt x="272906" y="1659138"/>
                  <a:pt x="160070" y="1546302"/>
                  <a:pt x="160070" y="1407111"/>
                </a:cubicBezTo>
                <a:lnTo>
                  <a:pt x="160402" y="1403825"/>
                </a:lnTo>
                <a:lnTo>
                  <a:pt x="0" y="1403825"/>
                </a:lnTo>
                <a:lnTo>
                  <a:pt x="0" y="1107579"/>
                </a:lnTo>
                <a:lnTo>
                  <a:pt x="7683" y="1108353"/>
                </a:lnTo>
                <a:cubicBezTo>
                  <a:pt x="146874" y="1108353"/>
                  <a:pt x="259710" y="995517"/>
                  <a:pt x="259710" y="856326"/>
                </a:cubicBezTo>
                <a:cubicBezTo>
                  <a:pt x="259710" y="717135"/>
                  <a:pt x="146874" y="604299"/>
                  <a:pt x="7683" y="604299"/>
                </a:cubicBezTo>
                <a:lnTo>
                  <a:pt x="0" y="605074"/>
                </a:lnTo>
                <a:lnTo>
                  <a:pt x="0" y="252981"/>
                </a:lnTo>
                <a:lnTo>
                  <a:pt x="177172" y="252981"/>
                </a:lnTo>
                <a:lnTo>
                  <a:pt x="177076" y="252027"/>
                </a:lnTo>
                <a:cubicBezTo>
                  <a:pt x="177076" y="112836"/>
                  <a:pt x="289912" y="0"/>
                  <a:pt x="4291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4EA65107-586F-4F70-A3EB-8A4C2DF233F6}"/>
              </a:ext>
            </a:extLst>
          </p:cNvPr>
          <p:cNvSpPr/>
          <p:nvPr/>
        </p:nvSpPr>
        <p:spPr>
          <a:xfrm>
            <a:off x="2743526" y="4559198"/>
            <a:ext cx="914508" cy="1410397"/>
          </a:xfrm>
          <a:custGeom>
            <a:avLst/>
            <a:gdLst>
              <a:gd name="connsiteX0" fmla="*/ 0 w 914508"/>
              <a:gd name="connsiteY0" fmla="*/ 0 h 1410397"/>
              <a:gd name="connsiteX1" fmla="*/ 179667 w 914508"/>
              <a:gd name="connsiteY1" fmla="*/ 0 h 1410397"/>
              <a:gd name="connsiteX2" fmla="*/ 179336 w 914508"/>
              <a:gd name="connsiteY2" fmla="*/ 3286 h 1410397"/>
              <a:gd name="connsiteX3" fmla="*/ 431363 w 914508"/>
              <a:gd name="connsiteY3" fmla="*/ 255313 h 1410397"/>
              <a:gd name="connsiteX4" fmla="*/ 683390 w 914508"/>
              <a:gd name="connsiteY4" fmla="*/ 3286 h 1410397"/>
              <a:gd name="connsiteX5" fmla="*/ 683059 w 914508"/>
              <a:gd name="connsiteY5" fmla="*/ 0 h 1410397"/>
              <a:gd name="connsiteX6" fmla="*/ 914508 w 914508"/>
              <a:gd name="connsiteY6" fmla="*/ 0 h 1410397"/>
              <a:gd name="connsiteX7" fmla="*/ 914508 w 914508"/>
              <a:gd name="connsiteY7" fmla="*/ 358892 h 1410397"/>
              <a:gd name="connsiteX8" fmla="*/ 881439 w 914508"/>
              <a:gd name="connsiteY8" fmla="*/ 355558 h 1410397"/>
              <a:gd name="connsiteX9" fmla="*/ 629412 w 914508"/>
              <a:gd name="connsiteY9" fmla="*/ 607585 h 1410397"/>
              <a:gd name="connsiteX10" fmla="*/ 881439 w 914508"/>
              <a:gd name="connsiteY10" fmla="*/ 859612 h 1410397"/>
              <a:gd name="connsiteX11" fmla="*/ 914508 w 914508"/>
              <a:gd name="connsiteY11" fmla="*/ 856279 h 1410397"/>
              <a:gd name="connsiteX12" fmla="*/ 914508 w 914508"/>
              <a:gd name="connsiteY12" fmla="*/ 1150843 h 1410397"/>
              <a:gd name="connsiteX13" fmla="*/ 693663 w 914508"/>
              <a:gd name="connsiteY13" fmla="*/ 1150843 h 1410397"/>
              <a:gd name="connsiteX14" fmla="*/ 694422 w 914508"/>
              <a:gd name="connsiteY14" fmla="*/ 1158370 h 1410397"/>
              <a:gd name="connsiteX15" fmla="*/ 442395 w 914508"/>
              <a:gd name="connsiteY15" fmla="*/ 1410397 h 1410397"/>
              <a:gd name="connsiteX16" fmla="*/ 190368 w 914508"/>
              <a:gd name="connsiteY16" fmla="*/ 1158370 h 1410397"/>
              <a:gd name="connsiteX17" fmla="*/ 191127 w 914508"/>
              <a:gd name="connsiteY17" fmla="*/ 1150843 h 1410397"/>
              <a:gd name="connsiteX18" fmla="*/ 0 w 914508"/>
              <a:gd name="connsiteY18" fmla="*/ 1150843 h 1410397"/>
              <a:gd name="connsiteX19" fmla="*/ 0 w 914508"/>
              <a:gd name="connsiteY19" fmla="*/ 1150842 h 1410397"/>
              <a:gd name="connsiteX20" fmla="*/ 0 w 914508"/>
              <a:gd name="connsiteY20" fmla="*/ 857892 h 1410397"/>
              <a:gd name="connsiteX21" fmla="*/ 33733 w 914508"/>
              <a:gd name="connsiteY21" fmla="*/ 854491 h 1410397"/>
              <a:gd name="connsiteX22" fmla="*/ 234968 w 914508"/>
              <a:gd name="connsiteY22" fmla="*/ 607584 h 1410397"/>
              <a:gd name="connsiteX23" fmla="*/ 33733 w 914508"/>
              <a:gd name="connsiteY23" fmla="*/ 360678 h 1410397"/>
              <a:gd name="connsiteX24" fmla="*/ 0 w 914508"/>
              <a:gd name="connsiteY24" fmla="*/ 357277 h 14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410397">
                <a:moveTo>
                  <a:pt x="0" y="0"/>
                </a:moveTo>
                <a:lnTo>
                  <a:pt x="179667" y="0"/>
                </a:lnTo>
                <a:lnTo>
                  <a:pt x="179336" y="3286"/>
                </a:lnTo>
                <a:cubicBezTo>
                  <a:pt x="179336" y="142477"/>
                  <a:pt x="292172" y="255313"/>
                  <a:pt x="431363" y="255313"/>
                </a:cubicBezTo>
                <a:cubicBezTo>
                  <a:pt x="570554" y="255313"/>
                  <a:pt x="683390" y="142477"/>
                  <a:pt x="683390" y="3286"/>
                </a:cubicBezTo>
                <a:lnTo>
                  <a:pt x="683059" y="0"/>
                </a:lnTo>
                <a:lnTo>
                  <a:pt x="914508" y="0"/>
                </a:lnTo>
                <a:lnTo>
                  <a:pt x="914508" y="358892"/>
                </a:lnTo>
                <a:lnTo>
                  <a:pt x="881439" y="355558"/>
                </a:lnTo>
                <a:cubicBezTo>
                  <a:pt x="742248" y="355558"/>
                  <a:pt x="629412" y="468394"/>
                  <a:pt x="629412" y="607585"/>
                </a:cubicBezTo>
                <a:cubicBezTo>
                  <a:pt x="629412" y="746776"/>
                  <a:pt x="742248" y="859612"/>
                  <a:pt x="881439" y="859612"/>
                </a:cubicBezTo>
                <a:lnTo>
                  <a:pt x="914508" y="856279"/>
                </a:lnTo>
                <a:lnTo>
                  <a:pt x="914508" y="1150843"/>
                </a:lnTo>
                <a:lnTo>
                  <a:pt x="693663" y="1150843"/>
                </a:lnTo>
                <a:lnTo>
                  <a:pt x="694422" y="1158370"/>
                </a:lnTo>
                <a:cubicBezTo>
                  <a:pt x="694422" y="1297561"/>
                  <a:pt x="581586" y="1410397"/>
                  <a:pt x="442395" y="1410397"/>
                </a:cubicBezTo>
                <a:cubicBezTo>
                  <a:pt x="303204" y="1410397"/>
                  <a:pt x="190368" y="1297561"/>
                  <a:pt x="190368" y="1158370"/>
                </a:cubicBezTo>
                <a:lnTo>
                  <a:pt x="191127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7892"/>
                </a:lnTo>
                <a:lnTo>
                  <a:pt x="33733" y="854491"/>
                </a:lnTo>
                <a:cubicBezTo>
                  <a:pt x="148578" y="830990"/>
                  <a:pt x="234968" y="729376"/>
                  <a:pt x="234968" y="607584"/>
                </a:cubicBezTo>
                <a:cubicBezTo>
                  <a:pt x="234968" y="485792"/>
                  <a:pt x="148578" y="384178"/>
                  <a:pt x="33733" y="360678"/>
                </a:cubicBezTo>
                <a:lnTo>
                  <a:pt x="0" y="3572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C5292D35-C684-42A7-96C5-AD9A72446BF1}"/>
              </a:ext>
            </a:extLst>
          </p:cNvPr>
          <p:cNvSpPr/>
          <p:nvPr/>
        </p:nvSpPr>
        <p:spPr>
          <a:xfrm>
            <a:off x="5266452" y="3399696"/>
            <a:ext cx="1135108" cy="1150842"/>
          </a:xfrm>
          <a:custGeom>
            <a:avLst/>
            <a:gdLst>
              <a:gd name="connsiteX0" fmla="*/ 220600 w 1135108"/>
              <a:gd name="connsiteY0" fmla="*/ 0 h 1150842"/>
              <a:gd name="connsiteX1" fmla="*/ 433458 w 1135108"/>
              <a:gd name="connsiteY1" fmla="*/ 0 h 1150842"/>
              <a:gd name="connsiteX2" fmla="*/ 433126 w 1135108"/>
              <a:gd name="connsiteY2" fmla="*/ 3286 h 1150842"/>
              <a:gd name="connsiteX3" fmla="*/ 685153 w 1135108"/>
              <a:gd name="connsiteY3" fmla="*/ 255313 h 1150842"/>
              <a:gd name="connsiteX4" fmla="*/ 937180 w 1135108"/>
              <a:gd name="connsiteY4" fmla="*/ 3286 h 1150842"/>
              <a:gd name="connsiteX5" fmla="*/ 936849 w 1135108"/>
              <a:gd name="connsiteY5" fmla="*/ 0 h 1150842"/>
              <a:gd name="connsiteX6" fmla="*/ 1135108 w 1135108"/>
              <a:gd name="connsiteY6" fmla="*/ 0 h 1150842"/>
              <a:gd name="connsiteX7" fmla="*/ 1135108 w 1135108"/>
              <a:gd name="connsiteY7" fmla="*/ 352872 h 1150842"/>
              <a:gd name="connsiteX8" fmla="*/ 1099731 w 1135108"/>
              <a:gd name="connsiteY8" fmla="*/ 356438 h 1150842"/>
              <a:gd name="connsiteX9" fmla="*/ 898497 w 1135108"/>
              <a:gd name="connsiteY9" fmla="*/ 603345 h 1150842"/>
              <a:gd name="connsiteX10" fmla="*/ 1099731 w 1135108"/>
              <a:gd name="connsiteY10" fmla="*/ 850252 h 1150842"/>
              <a:gd name="connsiteX11" fmla="*/ 1135108 w 1135108"/>
              <a:gd name="connsiteY11" fmla="*/ 853818 h 1150842"/>
              <a:gd name="connsiteX12" fmla="*/ 1135108 w 1135108"/>
              <a:gd name="connsiteY12" fmla="*/ 1150842 h 1150842"/>
              <a:gd name="connsiteX13" fmla="*/ 927187 w 1135108"/>
              <a:gd name="connsiteY13" fmla="*/ 1150842 h 1150842"/>
              <a:gd name="connsiteX14" fmla="*/ 922398 w 1135108"/>
              <a:gd name="connsiteY14" fmla="*/ 1103336 h 1150842"/>
              <a:gd name="connsiteX15" fmla="*/ 675491 w 1135108"/>
              <a:gd name="connsiteY15" fmla="*/ 902102 h 1150842"/>
              <a:gd name="connsiteX16" fmla="*/ 428585 w 1135108"/>
              <a:gd name="connsiteY16" fmla="*/ 1103336 h 1150842"/>
              <a:gd name="connsiteX17" fmla="*/ 423796 w 1135108"/>
              <a:gd name="connsiteY17" fmla="*/ 1150842 h 1150842"/>
              <a:gd name="connsiteX18" fmla="*/ 220600 w 1135108"/>
              <a:gd name="connsiteY18" fmla="*/ 1150842 h 1150842"/>
              <a:gd name="connsiteX19" fmla="*/ 220600 w 1135108"/>
              <a:gd name="connsiteY19" fmla="*/ 852204 h 1150842"/>
              <a:gd name="connsiteX20" fmla="*/ 201234 w 1135108"/>
              <a:gd name="connsiteY20" fmla="*/ 850252 h 1150842"/>
              <a:gd name="connsiteX21" fmla="*/ 0 w 1135108"/>
              <a:gd name="connsiteY21" fmla="*/ 603345 h 1150842"/>
              <a:gd name="connsiteX22" fmla="*/ 201234 w 1135108"/>
              <a:gd name="connsiteY22" fmla="*/ 356438 h 1150842"/>
              <a:gd name="connsiteX23" fmla="*/ 220600 w 1135108"/>
              <a:gd name="connsiteY23" fmla="*/ 354486 h 11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108" h="1150842">
                <a:moveTo>
                  <a:pt x="220600" y="0"/>
                </a:moveTo>
                <a:lnTo>
                  <a:pt x="433458" y="0"/>
                </a:lnTo>
                <a:lnTo>
                  <a:pt x="433126" y="3286"/>
                </a:lnTo>
                <a:cubicBezTo>
                  <a:pt x="433126" y="142477"/>
                  <a:pt x="545962" y="255313"/>
                  <a:pt x="685153" y="255313"/>
                </a:cubicBezTo>
                <a:cubicBezTo>
                  <a:pt x="824344" y="255313"/>
                  <a:pt x="937180" y="142477"/>
                  <a:pt x="937180" y="3286"/>
                </a:cubicBezTo>
                <a:lnTo>
                  <a:pt x="936849" y="0"/>
                </a:lnTo>
                <a:lnTo>
                  <a:pt x="1135108" y="0"/>
                </a:lnTo>
                <a:lnTo>
                  <a:pt x="1135108" y="352872"/>
                </a:lnTo>
                <a:lnTo>
                  <a:pt x="1099731" y="356438"/>
                </a:lnTo>
                <a:cubicBezTo>
                  <a:pt x="984887" y="379939"/>
                  <a:pt x="898497" y="481553"/>
                  <a:pt x="898497" y="603345"/>
                </a:cubicBezTo>
                <a:cubicBezTo>
                  <a:pt x="898497" y="725137"/>
                  <a:pt x="984887" y="826751"/>
                  <a:pt x="1099731" y="850252"/>
                </a:cubicBezTo>
                <a:lnTo>
                  <a:pt x="1135108" y="853818"/>
                </a:lnTo>
                <a:lnTo>
                  <a:pt x="1135108" y="1150842"/>
                </a:lnTo>
                <a:lnTo>
                  <a:pt x="927187" y="1150842"/>
                </a:lnTo>
                <a:lnTo>
                  <a:pt x="922398" y="1103336"/>
                </a:lnTo>
                <a:cubicBezTo>
                  <a:pt x="898897" y="988492"/>
                  <a:pt x="797283" y="902102"/>
                  <a:pt x="675491" y="902102"/>
                </a:cubicBezTo>
                <a:cubicBezTo>
                  <a:pt x="553699" y="902102"/>
                  <a:pt x="452085" y="988492"/>
                  <a:pt x="428585" y="1103336"/>
                </a:cubicBezTo>
                <a:lnTo>
                  <a:pt x="423796" y="1150842"/>
                </a:lnTo>
                <a:lnTo>
                  <a:pt x="220600" y="1150842"/>
                </a:lnTo>
                <a:lnTo>
                  <a:pt x="220600" y="852204"/>
                </a:lnTo>
                <a:lnTo>
                  <a:pt x="201234" y="850252"/>
                </a:lnTo>
                <a:cubicBezTo>
                  <a:pt x="86390" y="826751"/>
                  <a:pt x="0" y="725137"/>
                  <a:pt x="0" y="603345"/>
                </a:cubicBezTo>
                <a:cubicBezTo>
                  <a:pt x="0" y="481553"/>
                  <a:pt x="86390" y="379939"/>
                  <a:pt x="201234" y="356438"/>
                </a:cubicBezTo>
                <a:lnTo>
                  <a:pt x="220600" y="3544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FBA552C0-4B56-4BFF-ACAA-DF0BA9105F17}"/>
              </a:ext>
            </a:extLst>
          </p:cNvPr>
          <p:cNvSpPr/>
          <p:nvPr/>
        </p:nvSpPr>
        <p:spPr>
          <a:xfrm>
            <a:off x="4572542" y="4550541"/>
            <a:ext cx="914508" cy="1150843"/>
          </a:xfrm>
          <a:custGeom>
            <a:avLst/>
            <a:gdLst>
              <a:gd name="connsiteX0" fmla="*/ 0 w 914508"/>
              <a:gd name="connsiteY0" fmla="*/ 0 h 1150843"/>
              <a:gd name="connsiteX1" fmla="*/ 160402 w 914508"/>
              <a:gd name="connsiteY1" fmla="*/ 0 h 1150843"/>
              <a:gd name="connsiteX2" fmla="*/ 160070 w 914508"/>
              <a:gd name="connsiteY2" fmla="*/ 3286 h 1150843"/>
              <a:gd name="connsiteX3" fmla="*/ 412097 w 914508"/>
              <a:gd name="connsiteY3" fmla="*/ 255313 h 1150843"/>
              <a:gd name="connsiteX4" fmla="*/ 664124 w 914508"/>
              <a:gd name="connsiteY4" fmla="*/ 3286 h 1150843"/>
              <a:gd name="connsiteX5" fmla="*/ 663793 w 914508"/>
              <a:gd name="connsiteY5" fmla="*/ 0 h 1150843"/>
              <a:gd name="connsiteX6" fmla="*/ 914508 w 914508"/>
              <a:gd name="connsiteY6" fmla="*/ 0 h 1150843"/>
              <a:gd name="connsiteX7" fmla="*/ 914508 w 914508"/>
              <a:gd name="connsiteY7" fmla="*/ 357010 h 1150843"/>
              <a:gd name="connsiteX8" fmla="*/ 878139 w 914508"/>
              <a:gd name="connsiteY8" fmla="*/ 360677 h 1150843"/>
              <a:gd name="connsiteX9" fmla="*/ 676904 w 914508"/>
              <a:gd name="connsiteY9" fmla="*/ 607583 h 1150843"/>
              <a:gd name="connsiteX10" fmla="*/ 878139 w 914508"/>
              <a:gd name="connsiteY10" fmla="*/ 854490 h 1150843"/>
              <a:gd name="connsiteX11" fmla="*/ 914508 w 914508"/>
              <a:gd name="connsiteY11" fmla="*/ 858156 h 1150843"/>
              <a:gd name="connsiteX12" fmla="*/ 914508 w 914508"/>
              <a:gd name="connsiteY12" fmla="*/ 1150843 h 1150843"/>
              <a:gd name="connsiteX13" fmla="*/ 674397 w 914508"/>
              <a:gd name="connsiteY13" fmla="*/ 1150843 h 1150843"/>
              <a:gd name="connsiteX14" fmla="*/ 670035 w 914508"/>
              <a:gd name="connsiteY14" fmla="*/ 1107578 h 1150843"/>
              <a:gd name="connsiteX15" fmla="*/ 423128 w 914508"/>
              <a:gd name="connsiteY15" fmla="*/ 906343 h 1150843"/>
              <a:gd name="connsiteX16" fmla="*/ 176222 w 914508"/>
              <a:gd name="connsiteY16" fmla="*/ 1107578 h 1150843"/>
              <a:gd name="connsiteX17" fmla="*/ 171860 w 914508"/>
              <a:gd name="connsiteY17" fmla="*/ 1150843 h 1150843"/>
              <a:gd name="connsiteX18" fmla="*/ 0 w 914508"/>
              <a:gd name="connsiteY18" fmla="*/ 1150843 h 1150843"/>
              <a:gd name="connsiteX19" fmla="*/ 0 w 914508"/>
              <a:gd name="connsiteY19" fmla="*/ 1150842 h 1150843"/>
              <a:gd name="connsiteX20" fmla="*/ 0 w 914508"/>
              <a:gd name="connsiteY20" fmla="*/ 858671 h 1150843"/>
              <a:gd name="connsiteX21" fmla="*/ 41470 w 914508"/>
              <a:gd name="connsiteY21" fmla="*/ 854491 h 1150843"/>
              <a:gd name="connsiteX22" fmla="*/ 242704 w 914508"/>
              <a:gd name="connsiteY22" fmla="*/ 607584 h 1150843"/>
              <a:gd name="connsiteX23" fmla="*/ 41470 w 914508"/>
              <a:gd name="connsiteY23" fmla="*/ 360678 h 1150843"/>
              <a:gd name="connsiteX24" fmla="*/ 0 w 914508"/>
              <a:gd name="connsiteY24" fmla="*/ 356497 h 115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508" h="1150843">
                <a:moveTo>
                  <a:pt x="0" y="0"/>
                </a:moveTo>
                <a:lnTo>
                  <a:pt x="160402" y="0"/>
                </a:lnTo>
                <a:lnTo>
                  <a:pt x="160070" y="3286"/>
                </a:lnTo>
                <a:cubicBezTo>
                  <a:pt x="160070" y="142477"/>
                  <a:pt x="272906" y="255313"/>
                  <a:pt x="412097" y="255313"/>
                </a:cubicBezTo>
                <a:cubicBezTo>
                  <a:pt x="551288" y="255313"/>
                  <a:pt x="664124" y="142477"/>
                  <a:pt x="664124" y="3286"/>
                </a:cubicBezTo>
                <a:lnTo>
                  <a:pt x="663793" y="0"/>
                </a:lnTo>
                <a:lnTo>
                  <a:pt x="914508" y="0"/>
                </a:lnTo>
                <a:lnTo>
                  <a:pt x="914508" y="357010"/>
                </a:lnTo>
                <a:lnTo>
                  <a:pt x="878139" y="360677"/>
                </a:lnTo>
                <a:cubicBezTo>
                  <a:pt x="763294" y="384177"/>
                  <a:pt x="676904" y="485791"/>
                  <a:pt x="676904" y="607583"/>
                </a:cubicBezTo>
                <a:cubicBezTo>
                  <a:pt x="676904" y="729375"/>
                  <a:pt x="763294" y="830989"/>
                  <a:pt x="878139" y="854490"/>
                </a:cubicBezTo>
                <a:lnTo>
                  <a:pt x="914508" y="858156"/>
                </a:lnTo>
                <a:lnTo>
                  <a:pt x="914508" y="1150843"/>
                </a:lnTo>
                <a:lnTo>
                  <a:pt x="674397" y="1150843"/>
                </a:lnTo>
                <a:lnTo>
                  <a:pt x="670035" y="1107578"/>
                </a:lnTo>
                <a:cubicBezTo>
                  <a:pt x="646534" y="992733"/>
                  <a:pt x="544920" y="906343"/>
                  <a:pt x="423128" y="906343"/>
                </a:cubicBezTo>
                <a:cubicBezTo>
                  <a:pt x="301336" y="906343"/>
                  <a:pt x="199722" y="992733"/>
                  <a:pt x="176222" y="1107578"/>
                </a:cubicBezTo>
                <a:lnTo>
                  <a:pt x="171860" y="1150843"/>
                </a:lnTo>
                <a:lnTo>
                  <a:pt x="0" y="1150843"/>
                </a:lnTo>
                <a:lnTo>
                  <a:pt x="0" y="1150842"/>
                </a:lnTo>
                <a:lnTo>
                  <a:pt x="0" y="858671"/>
                </a:lnTo>
                <a:lnTo>
                  <a:pt x="41470" y="854491"/>
                </a:lnTo>
                <a:cubicBezTo>
                  <a:pt x="156314" y="830990"/>
                  <a:pt x="242704" y="729376"/>
                  <a:pt x="242704" y="607584"/>
                </a:cubicBezTo>
                <a:cubicBezTo>
                  <a:pt x="242704" y="485792"/>
                  <a:pt x="156314" y="384178"/>
                  <a:pt x="41470" y="360678"/>
                </a:cubicBezTo>
                <a:lnTo>
                  <a:pt x="0" y="35649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4970908C-3E0C-43F5-A24C-A069D215506D}"/>
              </a:ext>
            </a:extLst>
          </p:cNvPr>
          <p:cNvSpPr/>
          <p:nvPr/>
        </p:nvSpPr>
        <p:spPr>
          <a:xfrm>
            <a:off x="5266452" y="-2"/>
            <a:ext cx="1402551" cy="1402870"/>
          </a:xfrm>
          <a:custGeom>
            <a:avLst/>
            <a:gdLst>
              <a:gd name="connsiteX0" fmla="*/ 221685 w 1402551"/>
              <a:gd name="connsiteY0" fmla="*/ 0 h 1402870"/>
              <a:gd name="connsiteX1" fmla="*/ 1136193 w 1402551"/>
              <a:gd name="connsiteY1" fmla="*/ 0 h 1402870"/>
              <a:gd name="connsiteX2" fmla="*/ 1136193 w 1402551"/>
              <a:gd name="connsiteY2" fmla="*/ 330852 h 1402870"/>
              <a:gd name="connsiteX3" fmla="*/ 1150524 w 1402551"/>
              <a:gd name="connsiteY3" fmla="*/ 329407 h 1402870"/>
              <a:gd name="connsiteX4" fmla="*/ 1402551 w 1402551"/>
              <a:gd name="connsiteY4" fmla="*/ 581434 h 1402870"/>
              <a:gd name="connsiteX5" fmla="*/ 1150524 w 1402551"/>
              <a:gd name="connsiteY5" fmla="*/ 833461 h 1402870"/>
              <a:gd name="connsiteX6" fmla="*/ 1136193 w 1402551"/>
              <a:gd name="connsiteY6" fmla="*/ 832016 h 1402870"/>
              <a:gd name="connsiteX7" fmla="*/ 1136193 w 1402551"/>
              <a:gd name="connsiteY7" fmla="*/ 1150844 h 1402870"/>
              <a:gd name="connsiteX8" fmla="*/ 944524 w 1402551"/>
              <a:gd name="connsiteY8" fmla="*/ 1150844 h 1402870"/>
              <a:gd name="connsiteX9" fmla="*/ 939404 w 1402551"/>
              <a:gd name="connsiteY9" fmla="*/ 1201635 h 1402870"/>
              <a:gd name="connsiteX10" fmla="*/ 692497 w 1402551"/>
              <a:gd name="connsiteY10" fmla="*/ 1402870 h 1402870"/>
              <a:gd name="connsiteX11" fmla="*/ 445591 w 1402551"/>
              <a:gd name="connsiteY11" fmla="*/ 1201635 h 1402870"/>
              <a:gd name="connsiteX12" fmla="*/ 440470 w 1402551"/>
              <a:gd name="connsiteY12" fmla="*/ 1150844 h 1402870"/>
              <a:gd name="connsiteX13" fmla="*/ 221685 w 1402551"/>
              <a:gd name="connsiteY13" fmla="*/ 1150844 h 1402870"/>
              <a:gd name="connsiteX14" fmla="*/ 221685 w 1402551"/>
              <a:gd name="connsiteY14" fmla="*/ 830402 h 1402870"/>
              <a:gd name="connsiteX15" fmla="*/ 201235 w 1402551"/>
              <a:gd name="connsiteY15" fmla="*/ 828341 h 1402870"/>
              <a:gd name="connsiteX16" fmla="*/ 0 w 1402551"/>
              <a:gd name="connsiteY16" fmla="*/ 581434 h 1402870"/>
              <a:gd name="connsiteX17" fmla="*/ 201235 w 1402551"/>
              <a:gd name="connsiteY17" fmla="*/ 334527 h 1402870"/>
              <a:gd name="connsiteX18" fmla="*/ 221685 w 1402551"/>
              <a:gd name="connsiteY18" fmla="*/ 332466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551" h="1402870">
                <a:moveTo>
                  <a:pt x="221685" y="0"/>
                </a:moveTo>
                <a:lnTo>
                  <a:pt x="1136193" y="0"/>
                </a:lnTo>
                <a:lnTo>
                  <a:pt x="1136193" y="330852"/>
                </a:lnTo>
                <a:lnTo>
                  <a:pt x="1150524" y="329407"/>
                </a:lnTo>
                <a:cubicBezTo>
                  <a:pt x="1289715" y="329407"/>
                  <a:pt x="1402551" y="442243"/>
                  <a:pt x="1402551" y="581434"/>
                </a:cubicBezTo>
                <a:cubicBezTo>
                  <a:pt x="1402551" y="720625"/>
                  <a:pt x="1289715" y="833461"/>
                  <a:pt x="1150524" y="833461"/>
                </a:cubicBezTo>
                <a:lnTo>
                  <a:pt x="1136193" y="832016"/>
                </a:lnTo>
                <a:lnTo>
                  <a:pt x="1136193" y="1150844"/>
                </a:lnTo>
                <a:lnTo>
                  <a:pt x="944524" y="1150844"/>
                </a:lnTo>
                <a:lnTo>
                  <a:pt x="939404" y="1201635"/>
                </a:lnTo>
                <a:cubicBezTo>
                  <a:pt x="915903" y="1316480"/>
                  <a:pt x="814289" y="1402870"/>
                  <a:pt x="692497" y="1402870"/>
                </a:cubicBezTo>
                <a:cubicBezTo>
                  <a:pt x="570705" y="1402870"/>
                  <a:pt x="469091" y="1316480"/>
                  <a:pt x="445591" y="1201635"/>
                </a:cubicBezTo>
                <a:lnTo>
                  <a:pt x="440470" y="1150844"/>
                </a:lnTo>
                <a:lnTo>
                  <a:pt x="221685" y="1150844"/>
                </a:lnTo>
                <a:lnTo>
                  <a:pt x="221685" y="830402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21685" y="3324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25FF176C-F849-441F-93D4-E63E8019A99D}"/>
              </a:ext>
            </a:extLst>
          </p:cNvPr>
          <p:cNvSpPr/>
          <p:nvPr/>
        </p:nvSpPr>
        <p:spPr>
          <a:xfrm>
            <a:off x="2744613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1135 h 1150844"/>
              <a:gd name="connsiteX3" fmla="*/ 897357 w 914508"/>
              <a:gd name="connsiteY3" fmla="*/ 329406 h 1150844"/>
              <a:gd name="connsiteX4" fmla="*/ 645330 w 914508"/>
              <a:gd name="connsiteY4" fmla="*/ 581433 h 1150844"/>
              <a:gd name="connsiteX5" fmla="*/ 897357 w 914508"/>
              <a:gd name="connsiteY5" fmla="*/ 833460 h 1150844"/>
              <a:gd name="connsiteX6" fmla="*/ 914507 w 914508"/>
              <a:gd name="connsiteY6" fmla="*/ 831731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699309 w 914508"/>
              <a:gd name="connsiteY10" fmla="*/ 1150844 h 1150844"/>
              <a:gd name="connsiteX11" fmla="*/ 699309 w 914508"/>
              <a:gd name="connsiteY11" fmla="*/ 1150843 h 1150844"/>
              <a:gd name="connsiteX12" fmla="*/ 447282 w 914508"/>
              <a:gd name="connsiteY12" fmla="*/ 898816 h 1150844"/>
              <a:gd name="connsiteX13" fmla="*/ 195255 w 914508"/>
              <a:gd name="connsiteY13" fmla="*/ 1150843 h 1150844"/>
              <a:gd name="connsiteX14" fmla="*/ 195255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833346 h 1150844"/>
              <a:gd name="connsiteX17" fmla="*/ 49652 w 914508"/>
              <a:gd name="connsiteY17" fmla="*/ 828341 h 1150844"/>
              <a:gd name="connsiteX18" fmla="*/ 250887 w 914508"/>
              <a:gd name="connsiteY18" fmla="*/ 581434 h 1150844"/>
              <a:gd name="connsiteX19" fmla="*/ 49652 w 914508"/>
              <a:gd name="connsiteY19" fmla="*/ 334527 h 1150844"/>
              <a:gd name="connsiteX20" fmla="*/ 0 w 914508"/>
              <a:gd name="connsiteY20" fmla="*/ 329522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1135"/>
                </a:lnTo>
                <a:lnTo>
                  <a:pt x="897357" y="329406"/>
                </a:lnTo>
                <a:cubicBezTo>
                  <a:pt x="758166" y="329406"/>
                  <a:pt x="645330" y="442242"/>
                  <a:pt x="645330" y="581433"/>
                </a:cubicBezTo>
                <a:cubicBezTo>
                  <a:pt x="645330" y="720624"/>
                  <a:pt x="758166" y="833460"/>
                  <a:pt x="897357" y="833460"/>
                </a:cubicBezTo>
                <a:lnTo>
                  <a:pt x="914507" y="831731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699309" y="1150844"/>
                </a:lnTo>
                <a:lnTo>
                  <a:pt x="699309" y="1150843"/>
                </a:lnTo>
                <a:cubicBezTo>
                  <a:pt x="699309" y="1011652"/>
                  <a:pt x="586473" y="898816"/>
                  <a:pt x="447282" y="898816"/>
                </a:cubicBezTo>
                <a:cubicBezTo>
                  <a:pt x="308091" y="898816"/>
                  <a:pt x="195255" y="1011652"/>
                  <a:pt x="195255" y="1150843"/>
                </a:cubicBezTo>
                <a:lnTo>
                  <a:pt x="195255" y="1150844"/>
                </a:lnTo>
                <a:lnTo>
                  <a:pt x="0" y="1150844"/>
                </a:lnTo>
                <a:lnTo>
                  <a:pt x="0" y="833346"/>
                </a:lnTo>
                <a:lnTo>
                  <a:pt x="49652" y="828341"/>
                </a:lnTo>
                <a:cubicBezTo>
                  <a:pt x="164497" y="804840"/>
                  <a:pt x="250887" y="703226"/>
                  <a:pt x="250887" y="581434"/>
                </a:cubicBezTo>
                <a:cubicBezTo>
                  <a:pt x="250887" y="459642"/>
                  <a:pt x="164497" y="358028"/>
                  <a:pt x="49652" y="334527"/>
                </a:cubicBezTo>
                <a:lnTo>
                  <a:pt x="0" y="3295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D2D9F433-B1E1-4F5B-8090-3C9B4C50970E}"/>
              </a:ext>
            </a:extLst>
          </p:cNvPr>
          <p:cNvSpPr/>
          <p:nvPr/>
        </p:nvSpPr>
        <p:spPr>
          <a:xfrm>
            <a:off x="1830103" y="898815"/>
            <a:ext cx="1165397" cy="1628479"/>
          </a:xfrm>
          <a:custGeom>
            <a:avLst/>
            <a:gdLst>
              <a:gd name="connsiteX0" fmla="*/ 444245 w 1165397"/>
              <a:gd name="connsiteY0" fmla="*/ 0 h 1628479"/>
              <a:gd name="connsiteX1" fmla="*/ 696272 w 1165397"/>
              <a:gd name="connsiteY1" fmla="*/ 252027 h 1628479"/>
              <a:gd name="connsiteX2" fmla="*/ 696272 w 1165397"/>
              <a:gd name="connsiteY2" fmla="*/ 252028 h 1628479"/>
              <a:gd name="connsiteX3" fmla="*/ 914508 w 1165397"/>
              <a:gd name="connsiteY3" fmla="*/ 252028 h 1628479"/>
              <a:gd name="connsiteX4" fmla="*/ 914508 w 1165397"/>
              <a:gd name="connsiteY4" fmla="*/ 604414 h 1628479"/>
              <a:gd name="connsiteX5" fmla="*/ 964162 w 1165397"/>
              <a:gd name="connsiteY5" fmla="*/ 609419 h 1628479"/>
              <a:gd name="connsiteX6" fmla="*/ 1165397 w 1165397"/>
              <a:gd name="connsiteY6" fmla="*/ 856326 h 1628479"/>
              <a:gd name="connsiteX7" fmla="*/ 964162 w 1165397"/>
              <a:gd name="connsiteY7" fmla="*/ 1103233 h 1628479"/>
              <a:gd name="connsiteX8" fmla="*/ 914508 w 1165397"/>
              <a:gd name="connsiteY8" fmla="*/ 1108238 h 1628479"/>
              <a:gd name="connsiteX9" fmla="*/ 914508 w 1165397"/>
              <a:gd name="connsiteY9" fmla="*/ 1402872 h 1628479"/>
              <a:gd name="connsiteX10" fmla="*/ 693609 w 1165397"/>
              <a:gd name="connsiteY10" fmla="*/ 1402872 h 1628479"/>
              <a:gd name="connsiteX11" fmla="*/ 691152 w 1165397"/>
              <a:gd name="connsiteY11" fmla="*/ 1427244 h 1628479"/>
              <a:gd name="connsiteX12" fmla="*/ 444245 w 1165397"/>
              <a:gd name="connsiteY12" fmla="*/ 1628479 h 1628479"/>
              <a:gd name="connsiteX13" fmla="*/ 197338 w 1165397"/>
              <a:gd name="connsiteY13" fmla="*/ 1427244 h 1628479"/>
              <a:gd name="connsiteX14" fmla="*/ 194881 w 1165397"/>
              <a:gd name="connsiteY14" fmla="*/ 1402872 h 1628479"/>
              <a:gd name="connsiteX15" fmla="*/ 0 w 1165397"/>
              <a:gd name="connsiteY15" fmla="*/ 1402872 h 1628479"/>
              <a:gd name="connsiteX16" fmla="*/ 0 w 1165397"/>
              <a:gd name="connsiteY16" fmla="*/ 1107655 h 1628479"/>
              <a:gd name="connsiteX17" fmla="*/ 6921 w 1165397"/>
              <a:gd name="connsiteY17" fmla="*/ 1108353 h 1628479"/>
              <a:gd name="connsiteX18" fmla="*/ 258948 w 1165397"/>
              <a:gd name="connsiteY18" fmla="*/ 856326 h 1628479"/>
              <a:gd name="connsiteX19" fmla="*/ 6921 w 1165397"/>
              <a:gd name="connsiteY19" fmla="*/ 604299 h 1628479"/>
              <a:gd name="connsiteX20" fmla="*/ 0 w 1165397"/>
              <a:gd name="connsiteY20" fmla="*/ 604997 h 1628479"/>
              <a:gd name="connsiteX21" fmla="*/ 0 w 1165397"/>
              <a:gd name="connsiteY21" fmla="*/ 252028 h 1628479"/>
              <a:gd name="connsiteX22" fmla="*/ 192218 w 1165397"/>
              <a:gd name="connsiteY22" fmla="*/ 252028 h 1628479"/>
              <a:gd name="connsiteX23" fmla="*/ 192218 w 1165397"/>
              <a:gd name="connsiteY23" fmla="*/ 252027 h 1628479"/>
              <a:gd name="connsiteX24" fmla="*/ 444245 w 1165397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5397" h="1628479">
                <a:moveTo>
                  <a:pt x="444245" y="0"/>
                </a:moveTo>
                <a:cubicBezTo>
                  <a:pt x="583436" y="0"/>
                  <a:pt x="696272" y="112836"/>
                  <a:pt x="696272" y="252027"/>
                </a:cubicBezTo>
                <a:lnTo>
                  <a:pt x="696272" y="252028"/>
                </a:lnTo>
                <a:lnTo>
                  <a:pt x="914508" y="252028"/>
                </a:lnTo>
                <a:lnTo>
                  <a:pt x="914508" y="604414"/>
                </a:lnTo>
                <a:lnTo>
                  <a:pt x="964162" y="609419"/>
                </a:lnTo>
                <a:cubicBezTo>
                  <a:pt x="1079007" y="632920"/>
                  <a:pt x="1165397" y="734534"/>
                  <a:pt x="1165397" y="856326"/>
                </a:cubicBezTo>
                <a:cubicBezTo>
                  <a:pt x="1165397" y="978118"/>
                  <a:pt x="1079007" y="1079732"/>
                  <a:pt x="964162" y="1103233"/>
                </a:cubicBezTo>
                <a:lnTo>
                  <a:pt x="914508" y="1108238"/>
                </a:lnTo>
                <a:lnTo>
                  <a:pt x="914508" y="1402872"/>
                </a:lnTo>
                <a:lnTo>
                  <a:pt x="693609" y="1402872"/>
                </a:lnTo>
                <a:lnTo>
                  <a:pt x="691152" y="1427244"/>
                </a:lnTo>
                <a:cubicBezTo>
                  <a:pt x="667651" y="1542089"/>
                  <a:pt x="566037" y="1628479"/>
                  <a:pt x="444245" y="1628479"/>
                </a:cubicBezTo>
                <a:cubicBezTo>
                  <a:pt x="322453" y="1628479"/>
                  <a:pt x="220839" y="1542089"/>
                  <a:pt x="197338" y="1427244"/>
                </a:cubicBezTo>
                <a:lnTo>
                  <a:pt x="194881" y="1402872"/>
                </a:lnTo>
                <a:lnTo>
                  <a:pt x="0" y="1402872"/>
                </a:lnTo>
                <a:lnTo>
                  <a:pt x="0" y="1107655"/>
                </a:lnTo>
                <a:lnTo>
                  <a:pt x="6921" y="1108353"/>
                </a:lnTo>
                <a:cubicBezTo>
                  <a:pt x="146112" y="1108353"/>
                  <a:pt x="258948" y="995517"/>
                  <a:pt x="258948" y="856326"/>
                </a:cubicBezTo>
                <a:cubicBezTo>
                  <a:pt x="258948" y="717135"/>
                  <a:pt x="146112" y="604299"/>
                  <a:pt x="6921" y="604299"/>
                </a:cubicBezTo>
                <a:lnTo>
                  <a:pt x="0" y="604997"/>
                </a:lnTo>
                <a:lnTo>
                  <a:pt x="0" y="252028"/>
                </a:lnTo>
                <a:lnTo>
                  <a:pt x="192218" y="252028"/>
                </a:lnTo>
                <a:lnTo>
                  <a:pt x="192218" y="252027"/>
                </a:lnTo>
                <a:cubicBezTo>
                  <a:pt x="192218" y="112836"/>
                  <a:pt x="305054" y="0"/>
                  <a:pt x="44424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8926AAAD-A970-49B2-A565-FE76D0F2D21A}"/>
              </a:ext>
            </a:extLst>
          </p:cNvPr>
          <p:cNvSpPr/>
          <p:nvPr/>
        </p:nvSpPr>
        <p:spPr>
          <a:xfrm>
            <a:off x="915595" y="-1"/>
            <a:ext cx="914508" cy="1150844"/>
          </a:xfrm>
          <a:custGeom>
            <a:avLst/>
            <a:gdLst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49870 w 914508"/>
              <a:gd name="connsiteY18" fmla="*/ 828340 h 1150844"/>
              <a:gd name="connsiteX19" fmla="*/ 251105 w 914508"/>
              <a:gd name="connsiteY19" fmla="*/ 581433 h 1150844"/>
              <a:gd name="connsiteX20" fmla="*/ 49870 w 914508"/>
              <a:gd name="connsiteY20" fmla="*/ 334526 h 1150844"/>
              <a:gd name="connsiteX21" fmla="*/ 0 w 914508"/>
              <a:gd name="connsiteY21" fmla="*/ 329499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49870 w 914508"/>
              <a:gd name="connsiteY18" fmla="*/ 828340 h 1150844"/>
              <a:gd name="connsiteX19" fmla="*/ 49870 w 914508"/>
              <a:gd name="connsiteY19" fmla="*/ 334526 h 1150844"/>
              <a:gd name="connsiteX20" fmla="*/ 0 w 914508"/>
              <a:gd name="connsiteY20" fmla="*/ 329499 h 1150844"/>
              <a:gd name="connsiteX21" fmla="*/ 0 w 914508"/>
              <a:gd name="connsiteY21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49870 w 914508"/>
              <a:gd name="connsiteY18" fmla="*/ 828340 h 1150844"/>
              <a:gd name="connsiteX19" fmla="*/ 0 w 914508"/>
              <a:gd name="connsiteY19" fmla="*/ 329499 h 1150844"/>
              <a:gd name="connsiteX20" fmla="*/ 0 w 914508"/>
              <a:gd name="connsiteY20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833367 h 1150844"/>
              <a:gd name="connsiteX18" fmla="*/ 0 w 914508"/>
              <a:gd name="connsiteY18" fmla="*/ 329499 h 1150844"/>
              <a:gd name="connsiteX19" fmla="*/ 0 w 914508"/>
              <a:gd name="connsiteY19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329499 h 1150844"/>
              <a:gd name="connsiteX18" fmla="*/ 0 w 914508"/>
              <a:gd name="connsiteY18" fmla="*/ 0 h 1150844"/>
              <a:gd name="connsiteX0" fmla="*/ 0 w 914508"/>
              <a:gd name="connsiteY0" fmla="*/ 0 h 1150844"/>
              <a:gd name="connsiteX1" fmla="*/ 914507 w 914508"/>
              <a:gd name="connsiteY1" fmla="*/ 0 h 1150844"/>
              <a:gd name="connsiteX2" fmla="*/ 914507 w 914508"/>
              <a:gd name="connsiteY2" fmla="*/ 330104 h 1150844"/>
              <a:gd name="connsiteX3" fmla="*/ 870636 w 914508"/>
              <a:gd name="connsiteY3" fmla="*/ 334526 h 1150844"/>
              <a:gd name="connsiteX4" fmla="*/ 669401 w 914508"/>
              <a:gd name="connsiteY4" fmla="*/ 581433 h 1150844"/>
              <a:gd name="connsiteX5" fmla="*/ 870636 w 914508"/>
              <a:gd name="connsiteY5" fmla="*/ 828340 h 1150844"/>
              <a:gd name="connsiteX6" fmla="*/ 914507 w 914508"/>
              <a:gd name="connsiteY6" fmla="*/ 832762 h 1150844"/>
              <a:gd name="connsiteX7" fmla="*/ 914507 w 914508"/>
              <a:gd name="connsiteY7" fmla="*/ 1150843 h 1150844"/>
              <a:gd name="connsiteX8" fmla="*/ 914508 w 914508"/>
              <a:gd name="connsiteY8" fmla="*/ 1150843 h 1150844"/>
              <a:gd name="connsiteX9" fmla="*/ 914508 w 914508"/>
              <a:gd name="connsiteY9" fmla="*/ 1150844 h 1150844"/>
              <a:gd name="connsiteX10" fmla="*/ 715430 w 914508"/>
              <a:gd name="connsiteY10" fmla="*/ 1150844 h 1150844"/>
              <a:gd name="connsiteX11" fmla="*/ 715430 w 914508"/>
              <a:gd name="connsiteY11" fmla="*/ 1150843 h 1150844"/>
              <a:gd name="connsiteX12" fmla="*/ 463403 w 914508"/>
              <a:gd name="connsiteY12" fmla="*/ 898816 h 1150844"/>
              <a:gd name="connsiteX13" fmla="*/ 211376 w 914508"/>
              <a:gd name="connsiteY13" fmla="*/ 1150843 h 1150844"/>
              <a:gd name="connsiteX14" fmla="*/ 211376 w 914508"/>
              <a:gd name="connsiteY14" fmla="*/ 1150844 h 1150844"/>
              <a:gd name="connsiteX15" fmla="*/ 0 w 914508"/>
              <a:gd name="connsiteY15" fmla="*/ 1150844 h 1150844"/>
              <a:gd name="connsiteX16" fmla="*/ 0 w 914508"/>
              <a:gd name="connsiteY16" fmla="*/ 1150843 h 1150844"/>
              <a:gd name="connsiteX17" fmla="*/ 0 w 914508"/>
              <a:gd name="connsiteY17" fmla="*/ 0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508" h="1150844">
                <a:moveTo>
                  <a:pt x="0" y="0"/>
                </a:moveTo>
                <a:lnTo>
                  <a:pt x="914507" y="0"/>
                </a:lnTo>
                <a:lnTo>
                  <a:pt x="914507" y="330104"/>
                </a:lnTo>
                <a:lnTo>
                  <a:pt x="870636" y="334526"/>
                </a:lnTo>
                <a:cubicBezTo>
                  <a:pt x="755791" y="358027"/>
                  <a:pt x="669401" y="459641"/>
                  <a:pt x="669401" y="581433"/>
                </a:cubicBezTo>
                <a:cubicBezTo>
                  <a:pt x="669401" y="703225"/>
                  <a:pt x="755791" y="804839"/>
                  <a:pt x="870636" y="828340"/>
                </a:cubicBezTo>
                <a:lnTo>
                  <a:pt x="914507" y="832762"/>
                </a:lnTo>
                <a:lnTo>
                  <a:pt x="914507" y="1150843"/>
                </a:lnTo>
                <a:lnTo>
                  <a:pt x="914508" y="1150843"/>
                </a:lnTo>
                <a:lnTo>
                  <a:pt x="914508" y="1150844"/>
                </a:lnTo>
                <a:lnTo>
                  <a:pt x="715430" y="1150844"/>
                </a:lnTo>
                <a:lnTo>
                  <a:pt x="715430" y="1150843"/>
                </a:lnTo>
                <a:cubicBezTo>
                  <a:pt x="715430" y="1011652"/>
                  <a:pt x="602594" y="898816"/>
                  <a:pt x="463403" y="898816"/>
                </a:cubicBezTo>
                <a:cubicBezTo>
                  <a:pt x="324212" y="898816"/>
                  <a:pt x="211376" y="1011652"/>
                  <a:pt x="211376" y="1150843"/>
                </a:cubicBezTo>
                <a:lnTo>
                  <a:pt x="211376" y="1150844"/>
                </a:lnTo>
                <a:lnTo>
                  <a:pt x="0" y="1150844"/>
                </a:lnTo>
                <a:lnTo>
                  <a:pt x="0" y="115084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21C38019-76C6-428D-AB9B-318251E812BC}"/>
              </a:ext>
            </a:extLst>
          </p:cNvPr>
          <p:cNvSpPr/>
          <p:nvPr/>
        </p:nvSpPr>
        <p:spPr>
          <a:xfrm>
            <a:off x="1584996" y="-2"/>
            <a:ext cx="1410504" cy="1150844"/>
          </a:xfrm>
          <a:custGeom>
            <a:avLst/>
            <a:gdLst>
              <a:gd name="connsiteX0" fmla="*/ 245106 w 1410504"/>
              <a:gd name="connsiteY0" fmla="*/ 0 h 1150844"/>
              <a:gd name="connsiteX1" fmla="*/ 1159614 w 1410504"/>
              <a:gd name="connsiteY1" fmla="*/ 0 h 1150844"/>
              <a:gd name="connsiteX2" fmla="*/ 1159614 w 1410504"/>
              <a:gd name="connsiteY2" fmla="*/ 329523 h 1150844"/>
              <a:gd name="connsiteX3" fmla="*/ 1209269 w 1410504"/>
              <a:gd name="connsiteY3" fmla="*/ 334528 h 1150844"/>
              <a:gd name="connsiteX4" fmla="*/ 1410504 w 1410504"/>
              <a:gd name="connsiteY4" fmla="*/ 581435 h 1150844"/>
              <a:gd name="connsiteX5" fmla="*/ 1209269 w 1410504"/>
              <a:gd name="connsiteY5" fmla="*/ 828342 h 1150844"/>
              <a:gd name="connsiteX6" fmla="*/ 1159614 w 1410504"/>
              <a:gd name="connsiteY6" fmla="*/ 833347 h 1150844"/>
              <a:gd name="connsiteX7" fmla="*/ 1159614 w 1410504"/>
              <a:gd name="connsiteY7" fmla="*/ 1150844 h 1150844"/>
              <a:gd name="connsiteX8" fmla="*/ 941379 w 1410504"/>
              <a:gd name="connsiteY8" fmla="*/ 1150844 h 1150844"/>
              <a:gd name="connsiteX9" fmla="*/ 689352 w 1410504"/>
              <a:gd name="connsiteY9" fmla="*/ 898817 h 1150844"/>
              <a:gd name="connsiteX10" fmla="*/ 437325 w 1410504"/>
              <a:gd name="connsiteY10" fmla="*/ 1150844 h 1150844"/>
              <a:gd name="connsiteX11" fmla="*/ 245106 w 1410504"/>
              <a:gd name="connsiteY11" fmla="*/ 1150844 h 1150844"/>
              <a:gd name="connsiteX12" fmla="*/ 245106 w 1410504"/>
              <a:gd name="connsiteY12" fmla="*/ 832763 h 1150844"/>
              <a:gd name="connsiteX13" fmla="*/ 201235 w 1410504"/>
              <a:gd name="connsiteY13" fmla="*/ 828341 h 1150844"/>
              <a:gd name="connsiteX14" fmla="*/ 0 w 1410504"/>
              <a:gd name="connsiteY14" fmla="*/ 581434 h 1150844"/>
              <a:gd name="connsiteX15" fmla="*/ 201235 w 1410504"/>
              <a:gd name="connsiteY15" fmla="*/ 334527 h 1150844"/>
              <a:gd name="connsiteX16" fmla="*/ 245106 w 1410504"/>
              <a:gd name="connsiteY16" fmla="*/ 330105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504" h="1150844">
                <a:moveTo>
                  <a:pt x="245106" y="0"/>
                </a:moveTo>
                <a:lnTo>
                  <a:pt x="1159614" y="0"/>
                </a:lnTo>
                <a:lnTo>
                  <a:pt x="1159614" y="329523"/>
                </a:lnTo>
                <a:lnTo>
                  <a:pt x="1209269" y="334528"/>
                </a:lnTo>
                <a:cubicBezTo>
                  <a:pt x="1324114" y="358029"/>
                  <a:pt x="1410504" y="459643"/>
                  <a:pt x="1410504" y="581435"/>
                </a:cubicBezTo>
                <a:cubicBezTo>
                  <a:pt x="1410504" y="703227"/>
                  <a:pt x="1324114" y="804841"/>
                  <a:pt x="1209269" y="828342"/>
                </a:cubicBezTo>
                <a:lnTo>
                  <a:pt x="1159614" y="833347"/>
                </a:lnTo>
                <a:lnTo>
                  <a:pt x="1159614" y="1150844"/>
                </a:lnTo>
                <a:lnTo>
                  <a:pt x="941379" y="1150844"/>
                </a:lnTo>
                <a:cubicBezTo>
                  <a:pt x="941379" y="1011653"/>
                  <a:pt x="828543" y="898817"/>
                  <a:pt x="689352" y="898817"/>
                </a:cubicBezTo>
                <a:cubicBezTo>
                  <a:pt x="550161" y="898817"/>
                  <a:pt x="437325" y="1011653"/>
                  <a:pt x="437325" y="1150844"/>
                </a:cubicBezTo>
                <a:lnTo>
                  <a:pt x="245106" y="1150844"/>
                </a:lnTo>
                <a:lnTo>
                  <a:pt x="245106" y="832763"/>
                </a:lnTo>
                <a:lnTo>
                  <a:pt x="201235" y="828341"/>
                </a:lnTo>
                <a:cubicBezTo>
                  <a:pt x="86390" y="804840"/>
                  <a:pt x="0" y="703226"/>
                  <a:pt x="0" y="581434"/>
                </a:cubicBezTo>
                <a:cubicBezTo>
                  <a:pt x="0" y="459642"/>
                  <a:pt x="86390" y="358028"/>
                  <a:pt x="201235" y="334527"/>
                </a:cubicBezTo>
                <a:lnTo>
                  <a:pt x="245106" y="33010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546F84E7-0462-437C-B8C2-75FE5E946BCD}"/>
              </a:ext>
            </a:extLst>
          </p:cNvPr>
          <p:cNvSpPr/>
          <p:nvPr/>
        </p:nvSpPr>
        <p:spPr>
          <a:xfrm>
            <a:off x="6164949" y="1150843"/>
            <a:ext cx="1152206" cy="1150844"/>
          </a:xfrm>
          <a:custGeom>
            <a:avLst/>
            <a:gdLst>
              <a:gd name="connsiteX0" fmla="*/ 1151119 w 1152206"/>
              <a:gd name="connsiteY0" fmla="*/ 1150843 h 1150844"/>
              <a:gd name="connsiteX1" fmla="*/ 1152206 w 1152206"/>
              <a:gd name="connsiteY1" fmla="*/ 1150843 h 1150844"/>
              <a:gd name="connsiteX2" fmla="*/ 1152206 w 1152206"/>
              <a:gd name="connsiteY2" fmla="*/ 1150844 h 1150844"/>
              <a:gd name="connsiteX3" fmla="*/ 1151119 w 1152206"/>
              <a:gd name="connsiteY3" fmla="*/ 1150844 h 1150844"/>
              <a:gd name="connsiteX4" fmla="*/ 237698 w 1152206"/>
              <a:gd name="connsiteY4" fmla="*/ 0 h 1150844"/>
              <a:gd name="connsiteX5" fmla="*/ 456372 w 1152206"/>
              <a:gd name="connsiteY5" fmla="*/ 0 h 1150844"/>
              <a:gd name="connsiteX6" fmla="*/ 461493 w 1152206"/>
              <a:gd name="connsiteY6" fmla="*/ 50790 h 1150844"/>
              <a:gd name="connsiteX7" fmla="*/ 708399 w 1152206"/>
              <a:gd name="connsiteY7" fmla="*/ 252025 h 1150844"/>
              <a:gd name="connsiteX8" fmla="*/ 955306 w 1152206"/>
              <a:gd name="connsiteY8" fmla="*/ 50790 h 1150844"/>
              <a:gd name="connsiteX9" fmla="*/ 960426 w 1152206"/>
              <a:gd name="connsiteY9" fmla="*/ 0 h 1150844"/>
              <a:gd name="connsiteX10" fmla="*/ 1150033 w 1152206"/>
              <a:gd name="connsiteY10" fmla="*/ 0 h 1150844"/>
              <a:gd name="connsiteX11" fmla="*/ 1150033 w 1152206"/>
              <a:gd name="connsiteY11" fmla="*/ 352321 h 1150844"/>
              <a:gd name="connsiteX12" fmla="*/ 1099732 w 1152206"/>
              <a:gd name="connsiteY12" fmla="*/ 357391 h 1150844"/>
              <a:gd name="connsiteX13" fmla="*/ 898498 w 1152206"/>
              <a:gd name="connsiteY13" fmla="*/ 604298 h 1150844"/>
              <a:gd name="connsiteX14" fmla="*/ 1099732 w 1152206"/>
              <a:gd name="connsiteY14" fmla="*/ 851205 h 1150844"/>
              <a:gd name="connsiteX15" fmla="*/ 1150033 w 1152206"/>
              <a:gd name="connsiteY15" fmla="*/ 856275 h 1150844"/>
              <a:gd name="connsiteX16" fmla="*/ 1150033 w 1152206"/>
              <a:gd name="connsiteY16" fmla="*/ 1098009 h 1150844"/>
              <a:gd name="connsiteX17" fmla="*/ 957764 w 1152206"/>
              <a:gd name="connsiteY17" fmla="*/ 1098009 h 1150844"/>
              <a:gd name="connsiteX18" fmla="*/ 955307 w 1152206"/>
              <a:gd name="connsiteY18" fmla="*/ 1073632 h 1150844"/>
              <a:gd name="connsiteX19" fmla="*/ 708400 w 1152206"/>
              <a:gd name="connsiteY19" fmla="*/ 872397 h 1150844"/>
              <a:gd name="connsiteX20" fmla="*/ 461494 w 1152206"/>
              <a:gd name="connsiteY20" fmla="*/ 1073632 h 1150844"/>
              <a:gd name="connsiteX21" fmla="*/ 459036 w 1152206"/>
              <a:gd name="connsiteY21" fmla="*/ 1098009 h 1150844"/>
              <a:gd name="connsiteX22" fmla="*/ 237698 w 1152206"/>
              <a:gd name="connsiteY22" fmla="*/ 1098009 h 1150844"/>
              <a:gd name="connsiteX23" fmla="*/ 237698 w 1152206"/>
              <a:gd name="connsiteY23" fmla="*/ 854881 h 1150844"/>
              <a:gd name="connsiteX24" fmla="*/ 201234 w 1152206"/>
              <a:gd name="connsiteY24" fmla="*/ 851205 h 1150844"/>
              <a:gd name="connsiteX25" fmla="*/ 0 w 1152206"/>
              <a:gd name="connsiteY25" fmla="*/ 604298 h 1150844"/>
              <a:gd name="connsiteX26" fmla="*/ 201234 w 1152206"/>
              <a:gd name="connsiteY26" fmla="*/ 357391 h 1150844"/>
              <a:gd name="connsiteX27" fmla="*/ 237698 w 1152206"/>
              <a:gd name="connsiteY27" fmla="*/ 353716 h 11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2206" h="1150844">
                <a:moveTo>
                  <a:pt x="1151119" y="1150843"/>
                </a:moveTo>
                <a:lnTo>
                  <a:pt x="1152206" y="1150843"/>
                </a:lnTo>
                <a:lnTo>
                  <a:pt x="1152206" y="1150844"/>
                </a:lnTo>
                <a:lnTo>
                  <a:pt x="1151119" y="1150844"/>
                </a:lnTo>
                <a:close/>
                <a:moveTo>
                  <a:pt x="237698" y="0"/>
                </a:moveTo>
                <a:lnTo>
                  <a:pt x="456372" y="0"/>
                </a:lnTo>
                <a:lnTo>
                  <a:pt x="461493" y="50790"/>
                </a:lnTo>
                <a:cubicBezTo>
                  <a:pt x="484993" y="165635"/>
                  <a:pt x="586607" y="252025"/>
                  <a:pt x="708399" y="252025"/>
                </a:cubicBezTo>
                <a:cubicBezTo>
                  <a:pt x="830191" y="252025"/>
                  <a:pt x="931805" y="165635"/>
                  <a:pt x="955306" y="50790"/>
                </a:cubicBezTo>
                <a:lnTo>
                  <a:pt x="960426" y="0"/>
                </a:lnTo>
                <a:lnTo>
                  <a:pt x="1150033" y="0"/>
                </a:lnTo>
                <a:lnTo>
                  <a:pt x="1150033" y="352321"/>
                </a:lnTo>
                <a:lnTo>
                  <a:pt x="1099732" y="357391"/>
                </a:lnTo>
                <a:cubicBezTo>
                  <a:pt x="984888" y="380892"/>
                  <a:pt x="898498" y="482506"/>
                  <a:pt x="898498" y="604298"/>
                </a:cubicBezTo>
                <a:cubicBezTo>
                  <a:pt x="898498" y="726090"/>
                  <a:pt x="984888" y="827704"/>
                  <a:pt x="1099732" y="851205"/>
                </a:cubicBezTo>
                <a:lnTo>
                  <a:pt x="1150033" y="856275"/>
                </a:lnTo>
                <a:lnTo>
                  <a:pt x="1150033" y="1098009"/>
                </a:lnTo>
                <a:lnTo>
                  <a:pt x="957764" y="1098009"/>
                </a:lnTo>
                <a:lnTo>
                  <a:pt x="955307" y="1073632"/>
                </a:lnTo>
                <a:cubicBezTo>
                  <a:pt x="931806" y="958787"/>
                  <a:pt x="830192" y="872397"/>
                  <a:pt x="708400" y="872397"/>
                </a:cubicBezTo>
                <a:cubicBezTo>
                  <a:pt x="586608" y="872397"/>
                  <a:pt x="484994" y="958787"/>
                  <a:pt x="461494" y="1073632"/>
                </a:cubicBezTo>
                <a:lnTo>
                  <a:pt x="459036" y="1098009"/>
                </a:lnTo>
                <a:lnTo>
                  <a:pt x="237698" y="1098009"/>
                </a:lnTo>
                <a:lnTo>
                  <a:pt x="237698" y="854881"/>
                </a:lnTo>
                <a:lnTo>
                  <a:pt x="201234" y="851205"/>
                </a:lnTo>
                <a:cubicBezTo>
                  <a:pt x="86390" y="827704"/>
                  <a:pt x="0" y="726090"/>
                  <a:pt x="0" y="604298"/>
                </a:cubicBezTo>
                <a:cubicBezTo>
                  <a:pt x="0" y="482506"/>
                  <a:pt x="86390" y="380892"/>
                  <a:pt x="201234" y="357391"/>
                </a:cubicBezTo>
                <a:lnTo>
                  <a:pt x="237698" y="3537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CDC36E7F-5876-49A5-8F97-DC97F1517E6B}"/>
              </a:ext>
            </a:extLst>
          </p:cNvPr>
          <p:cNvSpPr/>
          <p:nvPr/>
        </p:nvSpPr>
        <p:spPr>
          <a:xfrm>
            <a:off x="915595" y="898815"/>
            <a:ext cx="1173456" cy="1628479"/>
          </a:xfrm>
          <a:custGeom>
            <a:avLst/>
            <a:gdLst>
              <a:gd name="connsiteX0" fmla="*/ 463403 w 1173456"/>
              <a:gd name="connsiteY0" fmla="*/ 0 h 1628479"/>
              <a:gd name="connsiteX1" fmla="*/ 715430 w 1173456"/>
              <a:gd name="connsiteY1" fmla="*/ 252027 h 1628479"/>
              <a:gd name="connsiteX2" fmla="*/ 715430 w 1173456"/>
              <a:gd name="connsiteY2" fmla="*/ 252028 h 1628479"/>
              <a:gd name="connsiteX3" fmla="*/ 914508 w 1173456"/>
              <a:gd name="connsiteY3" fmla="*/ 252028 h 1628479"/>
              <a:gd name="connsiteX4" fmla="*/ 914508 w 1173456"/>
              <a:gd name="connsiteY4" fmla="*/ 604997 h 1628479"/>
              <a:gd name="connsiteX5" fmla="*/ 921429 w 1173456"/>
              <a:gd name="connsiteY5" fmla="*/ 604299 h 1628479"/>
              <a:gd name="connsiteX6" fmla="*/ 1173456 w 1173456"/>
              <a:gd name="connsiteY6" fmla="*/ 856326 h 1628479"/>
              <a:gd name="connsiteX7" fmla="*/ 921429 w 1173456"/>
              <a:gd name="connsiteY7" fmla="*/ 1108353 h 1628479"/>
              <a:gd name="connsiteX8" fmla="*/ 914508 w 1173456"/>
              <a:gd name="connsiteY8" fmla="*/ 1107655 h 1628479"/>
              <a:gd name="connsiteX9" fmla="*/ 914508 w 1173456"/>
              <a:gd name="connsiteY9" fmla="*/ 1402872 h 1628479"/>
              <a:gd name="connsiteX10" fmla="*/ 712767 w 1173456"/>
              <a:gd name="connsiteY10" fmla="*/ 1402872 h 1628479"/>
              <a:gd name="connsiteX11" fmla="*/ 710310 w 1173456"/>
              <a:gd name="connsiteY11" fmla="*/ 1427244 h 1628479"/>
              <a:gd name="connsiteX12" fmla="*/ 463403 w 1173456"/>
              <a:gd name="connsiteY12" fmla="*/ 1628479 h 1628479"/>
              <a:gd name="connsiteX13" fmla="*/ 216496 w 1173456"/>
              <a:gd name="connsiteY13" fmla="*/ 1427244 h 1628479"/>
              <a:gd name="connsiteX14" fmla="*/ 214039 w 1173456"/>
              <a:gd name="connsiteY14" fmla="*/ 1402872 h 1628479"/>
              <a:gd name="connsiteX15" fmla="*/ 0 w 1173456"/>
              <a:gd name="connsiteY15" fmla="*/ 1402872 h 1628479"/>
              <a:gd name="connsiteX16" fmla="*/ 0 w 1173456"/>
              <a:gd name="connsiteY16" fmla="*/ 1108260 h 1628479"/>
              <a:gd name="connsiteX17" fmla="*/ 49870 w 1173456"/>
              <a:gd name="connsiteY17" fmla="*/ 1103233 h 1628479"/>
              <a:gd name="connsiteX18" fmla="*/ 251105 w 1173456"/>
              <a:gd name="connsiteY18" fmla="*/ 856326 h 1628479"/>
              <a:gd name="connsiteX19" fmla="*/ 49870 w 1173456"/>
              <a:gd name="connsiteY19" fmla="*/ 609419 h 1628479"/>
              <a:gd name="connsiteX20" fmla="*/ 0 w 1173456"/>
              <a:gd name="connsiteY20" fmla="*/ 604392 h 1628479"/>
              <a:gd name="connsiteX21" fmla="*/ 0 w 1173456"/>
              <a:gd name="connsiteY21" fmla="*/ 252028 h 1628479"/>
              <a:gd name="connsiteX22" fmla="*/ 211376 w 1173456"/>
              <a:gd name="connsiteY22" fmla="*/ 252028 h 1628479"/>
              <a:gd name="connsiteX23" fmla="*/ 211376 w 1173456"/>
              <a:gd name="connsiteY23" fmla="*/ 252027 h 1628479"/>
              <a:gd name="connsiteX24" fmla="*/ 463403 w 1173456"/>
              <a:gd name="connsiteY24" fmla="*/ 0 h 162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3456" h="1628479">
                <a:moveTo>
                  <a:pt x="463403" y="0"/>
                </a:moveTo>
                <a:cubicBezTo>
                  <a:pt x="602594" y="0"/>
                  <a:pt x="715430" y="112836"/>
                  <a:pt x="715430" y="252027"/>
                </a:cubicBezTo>
                <a:lnTo>
                  <a:pt x="715430" y="252028"/>
                </a:lnTo>
                <a:lnTo>
                  <a:pt x="914508" y="252028"/>
                </a:lnTo>
                <a:lnTo>
                  <a:pt x="914508" y="604997"/>
                </a:lnTo>
                <a:lnTo>
                  <a:pt x="921429" y="604299"/>
                </a:lnTo>
                <a:cubicBezTo>
                  <a:pt x="1060620" y="604299"/>
                  <a:pt x="1173456" y="717135"/>
                  <a:pt x="1173456" y="856326"/>
                </a:cubicBezTo>
                <a:cubicBezTo>
                  <a:pt x="1173456" y="995517"/>
                  <a:pt x="1060620" y="1108353"/>
                  <a:pt x="921429" y="1108353"/>
                </a:cubicBezTo>
                <a:lnTo>
                  <a:pt x="914508" y="1107655"/>
                </a:lnTo>
                <a:lnTo>
                  <a:pt x="914508" y="1402872"/>
                </a:lnTo>
                <a:lnTo>
                  <a:pt x="712767" y="1402872"/>
                </a:lnTo>
                <a:lnTo>
                  <a:pt x="710310" y="1427244"/>
                </a:lnTo>
                <a:cubicBezTo>
                  <a:pt x="686809" y="1542089"/>
                  <a:pt x="585195" y="1628479"/>
                  <a:pt x="463403" y="1628479"/>
                </a:cubicBezTo>
                <a:cubicBezTo>
                  <a:pt x="341611" y="1628479"/>
                  <a:pt x="239997" y="1542089"/>
                  <a:pt x="216496" y="1427244"/>
                </a:cubicBezTo>
                <a:lnTo>
                  <a:pt x="214039" y="1402872"/>
                </a:lnTo>
                <a:lnTo>
                  <a:pt x="0" y="1402872"/>
                </a:lnTo>
                <a:lnTo>
                  <a:pt x="0" y="1108260"/>
                </a:lnTo>
                <a:lnTo>
                  <a:pt x="49870" y="1103233"/>
                </a:lnTo>
                <a:cubicBezTo>
                  <a:pt x="164715" y="1079732"/>
                  <a:pt x="251105" y="978118"/>
                  <a:pt x="251105" y="856326"/>
                </a:cubicBezTo>
                <a:cubicBezTo>
                  <a:pt x="251105" y="734534"/>
                  <a:pt x="164715" y="632920"/>
                  <a:pt x="49870" y="609419"/>
                </a:cubicBezTo>
                <a:lnTo>
                  <a:pt x="0" y="604392"/>
                </a:lnTo>
                <a:lnTo>
                  <a:pt x="0" y="252028"/>
                </a:lnTo>
                <a:lnTo>
                  <a:pt x="211376" y="252028"/>
                </a:lnTo>
                <a:lnTo>
                  <a:pt x="211376" y="252027"/>
                </a:lnTo>
                <a:cubicBezTo>
                  <a:pt x="211376" y="112836"/>
                  <a:pt x="324212" y="0"/>
                  <a:pt x="4634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36BA9066-4B4E-4593-8906-84110716E7B5}"/>
              </a:ext>
            </a:extLst>
          </p:cNvPr>
          <p:cNvSpPr/>
          <p:nvPr/>
        </p:nvSpPr>
        <p:spPr>
          <a:xfrm>
            <a:off x="6402647" y="-2"/>
            <a:ext cx="912335" cy="1402870"/>
          </a:xfrm>
          <a:custGeom>
            <a:avLst/>
            <a:gdLst>
              <a:gd name="connsiteX0" fmla="*/ 0 w 912335"/>
              <a:gd name="connsiteY0" fmla="*/ 0 h 1402870"/>
              <a:gd name="connsiteX1" fmla="*/ 912335 w 912335"/>
              <a:gd name="connsiteY1" fmla="*/ 0 h 1402870"/>
              <a:gd name="connsiteX2" fmla="*/ 912335 w 912335"/>
              <a:gd name="connsiteY2" fmla="*/ 329458 h 1402870"/>
              <a:gd name="connsiteX3" fmla="*/ 862035 w 912335"/>
              <a:gd name="connsiteY3" fmla="*/ 334528 h 1402870"/>
              <a:gd name="connsiteX4" fmla="*/ 660800 w 912335"/>
              <a:gd name="connsiteY4" fmla="*/ 581435 h 1402870"/>
              <a:gd name="connsiteX5" fmla="*/ 862035 w 912335"/>
              <a:gd name="connsiteY5" fmla="*/ 828342 h 1402870"/>
              <a:gd name="connsiteX6" fmla="*/ 912335 w 912335"/>
              <a:gd name="connsiteY6" fmla="*/ 833412 h 1402870"/>
              <a:gd name="connsiteX7" fmla="*/ 912335 w 912335"/>
              <a:gd name="connsiteY7" fmla="*/ 1150844 h 1402870"/>
              <a:gd name="connsiteX8" fmla="*/ 722729 w 912335"/>
              <a:gd name="connsiteY8" fmla="*/ 1150844 h 1402870"/>
              <a:gd name="connsiteX9" fmla="*/ 717609 w 912335"/>
              <a:gd name="connsiteY9" fmla="*/ 1201635 h 1402870"/>
              <a:gd name="connsiteX10" fmla="*/ 470702 w 912335"/>
              <a:gd name="connsiteY10" fmla="*/ 1402870 h 1402870"/>
              <a:gd name="connsiteX11" fmla="*/ 223796 w 912335"/>
              <a:gd name="connsiteY11" fmla="*/ 1201635 h 1402870"/>
              <a:gd name="connsiteX12" fmla="*/ 218675 w 912335"/>
              <a:gd name="connsiteY12" fmla="*/ 1150844 h 1402870"/>
              <a:gd name="connsiteX13" fmla="*/ 0 w 912335"/>
              <a:gd name="connsiteY13" fmla="*/ 1150844 h 1402870"/>
              <a:gd name="connsiteX14" fmla="*/ 0 w 912335"/>
              <a:gd name="connsiteY14" fmla="*/ 832016 h 1402870"/>
              <a:gd name="connsiteX15" fmla="*/ 14330 w 912335"/>
              <a:gd name="connsiteY15" fmla="*/ 833461 h 1402870"/>
              <a:gd name="connsiteX16" fmla="*/ 266357 w 912335"/>
              <a:gd name="connsiteY16" fmla="*/ 581434 h 1402870"/>
              <a:gd name="connsiteX17" fmla="*/ 14330 w 912335"/>
              <a:gd name="connsiteY17" fmla="*/ 329407 h 1402870"/>
              <a:gd name="connsiteX18" fmla="*/ 0 w 912335"/>
              <a:gd name="connsiteY18" fmla="*/ 330852 h 14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335" h="1402870">
                <a:moveTo>
                  <a:pt x="0" y="0"/>
                </a:moveTo>
                <a:lnTo>
                  <a:pt x="912335" y="0"/>
                </a:lnTo>
                <a:lnTo>
                  <a:pt x="912335" y="329458"/>
                </a:lnTo>
                <a:lnTo>
                  <a:pt x="862035" y="334528"/>
                </a:lnTo>
                <a:cubicBezTo>
                  <a:pt x="747190" y="358029"/>
                  <a:pt x="660800" y="459643"/>
                  <a:pt x="660800" y="581435"/>
                </a:cubicBezTo>
                <a:cubicBezTo>
                  <a:pt x="660800" y="703227"/>
                  <a:pt x="747190" y="804841"/>
                  <a:pt x="862035" y="828342"/>
                </a:cubicBezTo>
                <a:lnTo>
                  <a:pt x="912335" y="833412"/>
                </a:lnTo>
                <a:lnTo>
                  <a:pt x="912335" y="1150844"/>
                </a:lnTo>
                <a:lnTo>
                  <a:pt x="722729" y="1150844"/>
                </a:lnTo>
                <a:lnTo>
                  <a:pt x="717609" y="1201635"/>
                </a:lnTo>
                <a:cubicBezTo>
                  <a:pt x="694108" y="1316480"/>
                  <a:pt x="592494" y="1402870"/>
                  <a:pt x="470702" y="1402870"/>
                </a:cubicBezTo>
                <a:cubicBezTo>
                  <a:pt x="348910" y="1402870"/>
                  <a:pt x="247296" y="1316480"/>
                  <a:pt x="223796" y="1201635"/>
                </a:cubicBezTo>
                <a:lnTo>
                  <a:pt x="218675" y="1150844"/>
                </a:lnTo>
                <a:lnTo>
                  <a:pt x="0" y="1150844"/>
                </a:lnTo>
                <a:lnTo>
                  <a:pt x="0" y="832016"/>
                </a:lnTo>
                <a:lnTo>
                  <a:pt x="14330" y="833461"/>
                </a:lnTo>
                <a:cubicBezTo>
                  <a:pt x="153521" y="833461"/>
                  <a:pt x="266357" y="720625"/>
                  <a:pt x="266357" y="581434"/>
                </a:cubicBezTo>
                <a:cubicBezTo>
                  <a:pt x="266357" y="442243"/>
                  <a:pt x="153521" y="329407"/>
                  <a:pt x="14330" y="329407"/>
                </a:cubicBezTo>
                <a:lnTo>
                  <a:pt x="0" y="3308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8D7D5133-0448-423E-9B63-2AE3D6F2588C}"/>
              </a:ext>
            </a:extLst>
          </p:cNvPr>
          <p:cNvSpPr/>
          <p:nvPr/>
        </p:nvSpPr>
        <p:spPr>
          <a:xfrm>
            <a:off x="7063447" y="1150842"/>
            <a:ext cx="1166043" cy="1376452"/>
          </a:xfrm>
          <a:custGeom>
            <a:avLst/>
            <a:gdLst>
              <a:gd name="connsiteX0" fmla="*/ 251535 w 1166043"/>
              <a:gd name="connsiteY0" fmla="*/ 0 h 1376452"/>
              <a:gd name="connsiteX1" fmla="*/ 453224 w 1166043"/>
              <a:gd name="connsiteY1" fmla="*/ 0 h 1376452"/>
              <a:gd name="connsiteX2" fmla="*/ 705251 w 1166043"/>
              <a:gd name="connsiteY2" fmla="*/ 252027 h 1376452"/>
              <a:gd name="connsiteX3" fmla="*/ 957278 w 1166043"/>
              <a:gd name="connsiteY3" fmla="*/ 0 h 1376452"/>
              <a:gd name="connsiteX4" fmla="*/ 1166042 w 1166043"/>
              <a:gd name="connsiteY4" fmla="*/ 0 h 1376452"/>
              <a:gd name="connsiteX5" fmla="*/ 1166043 w 1166043"/>
              <a:gd name="connsiteY5" fmla="*/ 0 h 1376452"/>
              <a:gd name="connsiteX6" fmla="*/ 1166043 w 1166043"/>
              <a:gd name="connsiteY6" fmla="*/ 353035 h 1376452"/>
              <a:gd name="connsiteX7" fmla="*/ 1158475 w 1166043"/>
              <a:gd name="connsiteY7" fmla="*/ 352272 h 1376452"/>
              <a:gd name="connsiteX8" fmla="*/ 906448 w 1166043"/>
              <a:gd name="connsiteY8" fmla="*/ 604299 h 1376452"/>
              <a:gd name="connsiteX9" fmla="*/ 1158475 w 1166043"/>
              <a:gd name="connsiteY9" fmla="*/ 856326 h 1376452"/>
              <a:gd name="connsiteX10" fmla="*/ 1166043 w 1166043"/>
              <a:gd name="connsiteY10" fmla="*/ 855563 h 1376452"/>
              <a:gd name="connsiteX11" fmla="*/ 1166043 w 1166043"/>
              <a:gd name="connsiteY11" fmla="*/ 1098009 h 1376452"/>
              <a:gd name="connsiteX12" fmla="*/ 1164958 w 1166043"/>
              <a:gd name="connsiteY12" fmla="*/ 1098009 h 1376452"/>
              <a:gd name="connsiteX13" fmla="*/ 1164958 w 1166043"/>
              <a:gd name="connsiteY13" fmla="*/ 1150844 h 1376452"/>
              <a:gd name="connsiteX14" fmla="*/ 954616 w 1166043"/>
              <a:gd name="connsiteY14" fmla="*/ 1150844 h 1376452"/>
              <a:gd name="connsiteX15" fmla="*/ 952159 w 1166043"/>
              <a:gd name="connsiteY15" fmla="*/ 1175217 h 1376452"/>
              <a:gd name="connsiteX16" fmla="*/ 705252 w 1166043"/>
              <a:gd name="connsiteY16" fmla="*/ 1376452 h 1376452"/>
              <a:gd name="connsiteX17" fmla="*/ 458346 w 1166043"/>
              <a:gd name="connsiteY17" fmla="*/ 1175217 h 1376452"/>
              <a:gd name="connsiteX18" fmla="*/ 455889 w 1166043"/>
              <a:gd name="connsiteY18" fmla="*/ 1150844 h 1376452"/>
              <a:gd name="connsiteX19" fmla="*/ 251535 w 1166043"/>
              <a:gd name="connsiteY19" fmla="*/ 1150844 h 1376452"/>
              <a:gd name="connsiteX20" fmla="*/ 251535 w 1166043"/>
              <a:gd name="connsiteY20" fmla="*/ 856276 h 1376452"/>
              <a:gd name="connsiteX21" fmla="*/ 201234 w 1166043"/>
              <a:gd name="connsiteY21" fmla="*/ 851206 h 1376452"/>
              <a:gd name="connsiteX22" fmla="*/ 0 w 1166043"/>
              <a:gd name="connsiteY22" fmla="*/ 604299 h 1376452"/>
              <a:gd name="connsiteX23" fmla="*/ 201234 w 1166043"/>
              <a:gd name="connsiteY23" fmla="*/ 357392 h 1376452"/>
              <a:gd name="connsiteX24" fmla="*/ 251535 w 1166043"/>
              <a:gd name="connsiteY24" fmla="*/ 352322 h 137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6043" h="1376452">
                <a:moveTo>
                  <a:pt x="251535" y="0"/>
                </a:moveTo>
                <a:lnTo>
                  <a:pt x="453224" y="0"/>
                </a:lnTo>
                <a:cubicBezTo>
                  <a:pt x="453224" y="139191"/>
                  <a:pt x="566060" y="252027"/>
                  <a:pt x="705251" y="252027"/>
                </a:cubicBezTo>
                <a:cubicBezTo>
                  <a:pt x="844442" y="252027"/>
                  <a:pt x="957278" y="139191"/>
                  <a:pt x="957278" y="0"/>
                </a:cubicBezTo>
                <a:lnTo>
                  <a:pt x="1166042" y="0"/>
                </a:lnTo>
                <a:lnTo>
                  <a:pt x="1166043" y="0"/>
                </a:lnTo>
                <a:lnTo>
                  <a:pt x="1166043" y="353035"/>
                </a:lnTo>
                <a:lnTo>
                  <a:pt x="1158475" y="352272"/>
                </a:lnTo>
                <a:cubicBezTo>
                  <a:pt x="1019284" y="352272"/>
                  <a:pt x="906448" y="465108"/>
                  <a:pt x="906448" y="604299"/>
                </a:cubicBezTo>
                <a:cubicBezTo>
                  <a:pt x="906448" y="743490"/>
                  <a:pt x="1019284" y="856326"/>
                  <a:pt x="1158475" y="856326"/>
                </a:cubicBezTo>
                <a:lnTo>
                  <a:pt x="1166043" y="855563"/>
                </a:lnTo>
                <a:lnTo>
                  <a:pt x="1166043" y="1098009"/>
                </a:lnTo>
                <a:lnTo>
                  <a:pt x="1164958" y="1098009"/>
                </a:lnTo>
                <a:lnTo>
                  <a:pt x="1164958" y="1150844"/>
                </a:lnTo>
                <a:lnTo>
                  <a:pt x="954616" y="1150844"/>
                </a:lnTo>
                <a:lnTo>
                  <a:pt x="952159" y="1175217"/>
                </a:lnTo>
                <a:cubicBezTo>
                  <a:pt x="928658" y="1290062"/>
                  <a:pt x="827044" y="1376452"/>
                  <a:pt x="705252" y="1376452"/>
                </a:cubicBezTo>
                <a:cubicBezTo>
                  <a:pt x="583460" y="1376452"/>
                  <a:pt x="481846" y="1290062"/>
                  <a:pt x="458346" y="1175217"/>
                </a:cubicBezTo>
                <a:lnTo>
                  <a:pt x="455889" y="1150844"/>
                </a:lnTo>
                <a:lnTo>
                  <a:pt x="251535" y="1150844"/>
                </a:lnTo>
                <a:lnTo>
                  <a:pt x="251535" y="856276"/>
                </a:lnTo>
                <a:lnTo>
                  <a:pt x="201234" y="851206"/>
                </a:lnTo>
                <a:cubicBezTo>
                  <a:pt x="86390" y="827705"/>
                  <a:pt x="0" y="726091"/>
                  <a:pt x="0" y="604299"/>
                </a:cubicBezTo>
                <a:cubicBezTo>
                  <a:pt x="0" y="482507"/>
                  <a:pt x="86390" y="380893"/>
                  <a:pt x="201234" y="357392"/>
                </a:cubicBezTo>
                <a:lnTo>
                  <a:pt x="251535" y="3523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6FE22E16-CF4A-4567-B710-7CED101A0E8F}"/>
              </a:ext>
            </a:extLst>
          </p:cNvPr>
          <p:cNvSpPr/>
          <p:nvPr/>
        </p:nvSpPr>
        <p:spPr>
          <a:xfrm>
            <a:off x="7063444" y="-4597"/>
            <a:ext cx="1166043" cy="1402871"/>
          </a:xfrm>
          <a:custGeom>
            <a:avLst/>
            <a:gdLst>
              <a:gd name="connsiteX0" fmla="*/ 251535 w 1410502"/>
              <a:gd name="connsiteY0" fmla="*/ 0 h 1402871"/>
              <a:gd name="connsiteX1" fmla="*/ 1166043 w 1410502"/>
              <a:gd name="connsiteY1" fmla="*/ 0 h 1402871"/>
              <a:gd name="connsiteX2" fmla="*/ 1166043 w 1410502"/>
              <a:gd name="connsiteY2" fmla="*/ 330171 h 1402871"/>
              <a:gd name="connsiteX3" fmla="*/ 1209268 w 1410502"/>
              <a:gd name="connsiteY3" fmla="*/ 334528 h 1402871"/>
              <a:gd name="connsiteX4" fmla="*/ 1410502 w 1410502"/>
              <a:gd name="connsiteY4" fmla="*/ 581435 h 1402871"/>
              <a:gd name="connsiteX5" fmla="*/ 1209268 w 1410502"/>
              <a:gd name="connsiteY5" fmla="*/ 828342 h 1402871"/>
              <a:gd name="connsiteX6" fmla="*/ 1166043 w 1410502"/>
              <a:gd name="connsiteY6" fmla="*/ 832699 h 1402871"/>
              <a:gd name="connsiteX7" fmla="*/ 1166043 w 1410502"/>
              <a:gd name="connsiteY7" fmla="*/ 1150844 h 1402871"/>
              <a:gd name="connsiteX8" fmla="*/ 957279 w 1410502"/>
              <a:gd name="connsiteY8" fmla="*/ 1150844 h 1402871"/>
              <a:gd name="connsiteX9" fmla="*/ 705252 w 1410502"/>
              <a:gd name="connsiteY9" fmla="*/ 1402871 h 1402871"/>
              <a:gd name="connsiteX10" fmla="*/ 453225 w 1410502"/>
              <a:gd name="connsiteY10" fmla="*/ 1150844 h 1402871"/>
              <a:gd name="connsiteX11" fmla="*/ 251535 w 1410502"/>
              <a:gd name="connsiteY11" fmla="*/ 1150844 h 1402871"/>
              <a:gd name="connsiteX12" fmla="*/ 251535 w 1410502"/>
              <a:gd name="connsiteY12" fmla="*/ 833412 h 1402871"/>
              <a:gd name="connsiteX13" fmla="*/ 201235 w 1410502"/>
              <a:gd name="connsiteY13" fmla="*/ 828342 h 1402871"/>
              <a:gd name="connsiteX14" fmla="*/ 0 w 1410502"/>
              <a:gd name="connsiteY14" fmla="*/ 581435 h 1402871"/>
              <a:gd name="connsiteX15" fmla="*/ 201235 w 1410502"/>
              <a:gd name="connsiteY15" fmla="*/ 334528 h 1402871"/>
              <a:gd name="connsiteX16" fmla="*/ 251535 w 1410502"/>
              <a:gd name="connsiteY16" fmla="*/ 329458 h 1402871"/>
              <a:gd name="connsiteX0" fmla="*/ 251535 w 1214671"/>
              <a:gd name="connsiteY0" fmla="*/ 0 h 1402871"/>
              <a:gd name="connsiteX1" fmla="*/ 1166043 w 1214671"/>
              <a:gd name="connsiteY1" fmla="*/ 0 h 1402871"/>
              <a:gd name="connsiteX2" fmla="*/ 1166043 w 1214671"/>
              <a:gd name="connsiteY2" fmla="*/ 330171 h 1402871"/>
              <a:gd name="connsiteX3" fmla="*/ 1209268 w 1214671"/>
              <a:gd name="connsiteY3" fmla="*/ 334528 h 1402871"/>
              <a:gd name="connsiteX4" fmla="*/ 1209268 w 1214671"/>
              <a:gd name="connsiteY4" fmla="*/ 828342 h 1402871"/>
              <a:gd name="connsiteX5" fmla="*/ 1166043 w 1214671"/>
              <a:gd name="connsiteY5" fmla="*/ 832699 h 1402871"/>
              <a:gd name="connsiteX6" fmla="*/ 1166043 w 1214671"/>
              <a:gd name="connsiteY6" fmla="*/ 1150844 h 1402871"/>
              <a:gd name="connsiteX7" fmla="*/ 957279 w 1214671"/>
              <a:gd name="connsiteY7" fmla="*/ 1150844 h 1402871"/>
              <a:gd name="connsiteX8" fmla="*/ 705252 w 1214671"/>
              <a:gd name="connsiteY8" fmla="*/ 1402871 h 1402871"/>
              <a:gd name="connsiteX9" fmla="*/ 453225 w 1214671"/>
              <a:gd name="connsiteY9" fmla="*/ 1150844 h 1402871"/>
              <a:gd name="connsiteX10" fmla="*/ 251535 w 1214671"/>
              <a:gd name="connsiteY10" fmla="*/ 1150844 h 1402871"/>
              <a:gd name="connsiteX11" fmla="*/ 251535 w 1214671"/>
              <a:gd name="connsiteY11" fmla="*/ 833412 h 1402871"/>
              <a:gd name="connsiteX12" fmla="*/ 201235 w 1214671"/>
              <a:gd name="connsiteY12" fmla="*/ 828342 h 1402871"/>
              <a:gd name="connsiteX13" fmla="*/ 0 w 1214671"/>
              <a:gd name="connsiteY13" fmla="*/ 581435 h 1402871"/>
              <a:gd name="connsiteX14" fmla="*/ 201235 w 1214671"/>
              <a:gd name="connsiteY14" fmla="*/ 334528 h 1402871"/>
              <a:gd name="connsiteX15" fmla="*/ 251535 w 1214671"/>
              <a:gd name="connsiteY15" fmla="*/ 329458 h 1402871"/>
              <a:gd name="connsiteX16" fmla="*/ 251535 w 1214671"/>
              <a:gd name="connsiteY16" fmla="*/ 0 h 1402871"/>
              <a:gd name="connsiteX0" fmla="*/ 251535 w 1209268"/>
              <a:gd name="connsiteY0" fmla="*/ 0 h 1402871"/>
              <a:gd name="connsiteX1" fmla="*/ 1166043 w 1209268"/>
              <a:gd name="connsiteY1" fmla="*/ 0 h 1402871"/>
              <a:gd name="connsiteX2" fmla="*/ 1166043 w 1209268"/>
              <a:gd name="connsiteY2" fmla="*/ 330171 h 1402871"/>
              <a:gd name="connsiteX3" fmla="*/ 1209268 w 1209268"/>
              <a:gd name="connsiteY3" fmla="*/ 334528 h 1402871"/>
              <a:gd name="connsiteX4" fmla="*/ 1166043 w 1209268"/>
              <a:gd name="connsiteY4" fmla="*/ 832699 h 1402871"/>
              <a:gd name="connsiteX5" fmla="*/ 1166043 w 1209268"/>
              <a:gd name="connsiteY5" fmla="*/ 1150844 h 1402871"/>
              <a:gd name="connsiteX6" fmla="*/ 957279 w 1209268"/>
              <a:gd name="connsiteY6" fmla="*/ 1150844 h 1402871"/>
              <a:gd name="connsiteX7" fmla="*/ 705252 w 1209268"/>
              <a:gd name="connsiteY7" fmla="*/ 1402871 h 1402871"/>
              <a:gd name="connsiteX8" fmla="*/ 453225 w 1209268"/>
              <a:gd name="connsiteY8" fmla="*/ 1150844 h 1402871"/>
              <a:gd name="connsiteX9" fmla="*/ 251535 w 1209268"/>
              <a:gd name="connsiteY9" fmla="*/ 1150844 h 1402871"/>
              <a:gd name="connsiteX10" fmla="*/ 251535 w 1209268"/>
              <a:gd name="connsiteY10" fmla="*/ 833412 h 1402871"/>
              <a:gd name="connsiteX11" fmla="*/ 201235 w 1209268"/>
              <a:gd name="connsiteY11" fmla="*/ 828342 h 1402871"/>
              <a:gd name="connsiteX12" fmla="*/ 0 w 1209268"/>
              <a:gd name="connsiteY12" fmla="*/ 581435 h 1402871"/>
              <a:gd name="connsiteX13" fmla="*/ 201235 w 1209268"/>
              <a:gd name="connsiteY13" fmla="*/ 334528 h 1402871"/>
              <a:gd name="connsiteX14" fmla="*/ 251535 w 1209268"/>
              <a:gd name="connsiteY14" fmla="*/ 329458 h 1402871"/>
              <a:gd name="connsiteX15" fmla="*/ 251535 w 1209268"/>
              <a:gd name="connsiteY15" fmla="*/ 0 h 1402871"/>
              <a:gd name="connsiteX0" fmla="*/ 251535 w 1166043"/>
              <a:gd name="connsiteY0" fmla="*/ 0 h 1402871"/>
              <a:gd name="connsiteX1" fmla="*/ 1166043 w 1166043"/>
              <a:gd name="connsiteY1" fmla="*/ 0 h 1402871"/>
              <a:gd name="connsiteX2" fmla="*/ 1166043 w 1166043"/>
              <a:gd name="connsiteY2" fmla="*/ 330171 h 1402871"/>
              <a:gd name="connsiteX3" fmla="*/ 1166043 w 1166043"/>
              <a:gd name="connsiteY3" fmla="*/ 832699 h 1402871"/>
              <a:gd name="connsiteX4" fmla="*/ 1166043 w 1166043"/>
              <a:gd name="connsiteY4" fmla="*/ 1150844 h 1402871"/>
              <a:gd name="connsiteX5" fmla="*/ 957279 w 1166043"/>
              <a:gd name="connsiteY5" fmla="*/ 1150844 h 1402871"/>
              <a:gd name="connsiteX6" fmla="*/ 705252 w 1166043"/>
              <a:gd name="connsiteY6" fmla="*/ 1402871 h 1402871"/>
              <a:gd name="connsiteX7" fmla="*/ 453225 w 1166043"/>
              <a:gd name="connsiteY7" fmla="*/ 1150844 h 1402871"/>
              <a:gd name="connsiteX8" fmla="*/ 251535 w 1166043"/>
              <a:gd name="connsiteY8" fmla="*/ 1150844 h 1402871"/>
              <a:gd name="connsiteX9" fmla="*/ 251535 w 1166043"/>
              <a:gd name="connsiteY9" fmla="*/ 833412 h 1402871"/>
              <a:gd name="connsiteX10" fmla="*/ 201235 w 1166043"/>
              <a:gd name="connsiteY10" fmla="*/ 828342 h 1402871"/>
              <a:gd name="connsiteX11" fmla="*/ 0 w 1166043"/>
              <a:gd name="connsiteY11" fmla="*/ 581435 h 1402871"/>
              <a:gd name="connsiteX12" fmla="*/ 201235 w 1166043"/>
              <a:gd name="connsiteY12" fmla="*/ 334528 h 1402871"/>
              <a:gd name="connsiteX13" fmla="*/ 251535 w 1166043"/>
              <a:gd name="connsiteY13" fmla="*/ 329458 h 1402871"/>
              <a:gd name="connsiteX14" fmla="*/ 251535 w 1166043"/>
              <a:gd name="connsiteY14" fmla="*/ 0 h 1402871"/>
              <a:gd name="connsiteX0" fmla="*/ 251535 w 1166043"/>
              <a:gd name="connsiteY0" fmla="*/ 0 h 1402871"/>
              <a:gd name="connsiteX1" fmla="*/ 1166043 w 1166043"/>
              <a:gd name="connsiteY1" fmla="*/ 0 h 1402871"/>
              <a:gd name="connsiteX2" fmla="*/ 1166043 w 1166043"/>
              <a:gd name="connsiteY2" fmla="*/ 832699 h 1402871"/>
              <a:gd name="connsiteX3" fmla="*/ 1166043 w 1166043"/>
              <a:gd name="connsiteY3" fmla="*/ 1150844 h 1402871"/>
              <a:gd name="connsiteX4" fmla="*/ 957279 w 1166043"/>
              <a:gd name="connsiteY4" fmla="*/ 1150844 h 1402871"/>
              <a:gd name="connsiteX5" fmla="*/ 705252 w 1166043"/>
              <a:gd name="connsiteY5" fmla="*/ 1402871 h 1402871"/>
              <a:gd name="connsiteX6" fmla="*/ 453225 w 1166043"/>
              <a:gd name="connsiteY6" fmla="*/ 1150844 h 1402871"/>
              <a:gd name="connsiteX7" fmla="*/ 251535 w 1166043"/>
              <a:gd name="connsiteY7" fmla="*/ 1150844 h 1402871"/>
              <a:gd name="connsiteX8" fmla="*/ 251535 w 1166043"/>
              <a:gd name="connsiteY8" fmla="*/ 833412 h 1402871"/>
              <a:gd name="connsiteX9" fmla="*/ 201235 w 1166043"/>
              <a:gd name="connsiteY9" fmla="*/ 828342 h 1402871"/>
              <a:gd name="connsiteX10" fmla="*/ 0 w 1166043"/>
              <a:gd name="connsiteY10" fmla="*/ 581435 h 1402871"/>
              <a:gd name="connsiteX11" fmla="*/ 201235 w 1166043"/>
              <a:gd name="connsiteY11" fmla="*/ 334528 h 1402871"/>
              <a:gd name="connsiteX12" fmla="*/ 251535 w 1166043"/>
              <a:gd name="connsiteY12" fmla="*/ 329458 h 1402871"/>
              <a:gd name="connsiteX13" fmla="*/ 251535 w 1166043"/>
              <a:gd name="connsiteY13" fmla="*/ 0 h 1402871"/>
              <a:gd name="connsiteX0" fmla="*/ 251535 w 1166043"/>
              <a:gd name="connsiteY0" fmla="*/ 0 h 1402871"/>
              <a:gd name="connsiteX1" fmla="*/ 1166043 w 1166043"/>
              <a:gd name="connsiteY1" fmla="*/ 0 h 1402871"/>
              <a:gd name="connsiteX2" fmla="*/ 1166043 w 1166043"/>
              <a:gd name="connsiteY2" fmla="*/ 1150844 h 1402871"/>
              <a:gd name="connsiteX3" fmla="*/ 957279 w 1166043"/>
              <a:gd name="connsiteY3" fmla="*/ 1150844 h 1402871"/>
              <a:gd name="connsiteX4" fmla="*/ 705252 w 1166043"/>
              <a:gd name="connsiteY4" fmla="*/ 1402871 h 1402871"/>
              <a:gd name="connsiteX5" fmla="*/ 453225 w 1166043"/>
              <a:gd name="connsiteY5" fmla="*/ 1150844 h 1402871"/>
              <a:gd name="connsiteX6" fmla="*/ 251535 w 1166043"/>
              <a:gd name="connsiteY6" fmla="*/ 1150844 h 1402871"/>
              <a:gd name="connsiteX7" fmla="*/ 251535 w 1166043"/>
              <a:gd name="connsiteY7" fmla="*/ 833412 h 1402871"/>
              <a:gd name="connsiteX8" fmla="*/ 201235 w 1166043"/>
              <a:gd name="connsiteY8" fmla="*/ 828342 h 1402871"/>
              <a:gd name="connsiteX9" fmla="*/ 0 w 1166043"/>
              <a:gd name="connsiteY9" fmla="*/ 581435 h 1402871"/>
              <a:gd name="connsiteX10" fmla="*/ 201235 w 1166043"/>
              <a:gd name="connsiteY10" fmla="*/ 334528 h 1402871"/>
              <a:gd name="connsiteX11" fmla="*/ 251535 w 1166043"/>
              <a:gd name="connsiteY11" fmla="*/ 329458 h 1402871"/>
              <a:gd name="connsiteX12" fmla="*/ 251535 w 1166043"/>
              <a:gd name="connsiteY12" fmla="*/ 0 h 1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043" h="1402871">
                <a:moveTo>
                  <a:pt x="251535" y="0"/>
                </a:moveTo>
                <a:lnTo>
                  <a:pt x="1166043" y="0"/>
                </a:lnTo>
                <a:lnTo>
                  <a:pt x="1166043" y="1150844"/>
                </a:lnTo>
                <a:lnTo>
                  <a:pt x="957279" y="1150844"/>
                </a:lnTo>
                <a:cubicBezTo>
                  <a:pt x="957279" y="1290035"/>
                  <a:pt x="844443" y="1402871"/>
                  <a:pt x="705252" y="1402871"/>
                </a:cubicBezTo>
                <a:cubicBezTo>
                  <a:pt x="566061" y="1402871"/>
                  <a:pt x="453225" y="1290035"/>
                  <a:pt x="453225" y="1150844"/>
                </a:cubicBezTo>
                <a:lnTo>
                  <a:pt x="251535" y="1150844"/>
                </a:lnTo>
                <a:lnTo>
                  <a:pt x="251535" y="833412"/>
                </a:lnTo>
                <a:lnTo>
                  <a:pt x="201235" y="828342"/>
                </a:lnTo>
                <a:cubicBezTo>
                  <a:pt x="86390" y="804841"/>
                  <a:pt x="0" y="703227"/>
                  <a:pt x="0" y="581435"/>
                </a:cubicBezTo>
                <a:cubicBezTo>
                  <a:pt x="0" y="459643"/>
                  <a:pt x="86390" y="358029"/>
                  <a:pt x="201235" y="334528"/>
                </a:cubicBezTo>
                <a:lnTo>
                  <a:pt x="251535" y="329458"/>
                </a:lnTo>
                <a:lnTo>
                  <a:pt x="251535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/>
              <a:t> </a:t>
            </a:r>
            <a:endParaRPr lang="de-AT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B3FAD57-92FD-485D-BFF8-E9E1835AD509}"/>
              </a:ext>
            </a:extLst>
          </p:cNvPr>
          <p:cNvGrpSpPr/>
          <p:nvPr/>
        </p:nvGrpSpPr>
        <p:grpSpPr>
          <a:xfrm>
            <a:off x="-1" y="1150842"/>
            <a:ext cx="9144001" cy="5701386"/>
            <a:chOff x="-1" y="1150842"/>
            <a:chExt cx="9144001" cy="5701386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7FE013F3-78D9-46C2-A050-7A5D666C9830}"/>
                </a:ext>
              </a:extLst>
            </p:cNvPr>
            <p:cNvSpPr/>
            <p:nvPr/>
          </p:nvSpPr>
          <p:spPr>
            <a:xfrm>
              <a:off x="6401560" y="4550541"/>
              <a:ext cx="914508" cy="1150843"/>
            </a:xfrm>
            <a:custGeom>
              <a:avLst/>
              <a:gdLst>
                <a:gd name="connsiteX0" fmla="*/ 0 w 914508"/>
                <a:gd name="connsiteY0" fmla="*/ 0 h 1150843"/>
                <a:gd name="connsiteX1" fmla="*/ 203088 w 914508"/>
                <a:gd name="connsiteY1" fmla="*/ 0 h 1150843"/>
                <a:gd name="connsiteX2" fmla="*/ 202756 w 914508"/>
                <a:gd name="connsiteY2" fmla="*/ 3286 h 1150843"/>
                <a:gd name="connsiteX3" fmla="*/ 454783 w 914508"/>
                <a:gd name="connsiteY3" fmla="*/ 255313 h 1150843"/>
                <a:gd name="connsiteX4" fmla="*/ 706810 w 914508"/>
                <a:gd name="connsiteY4" fmla="*/ 3286 h 1150843"/>
                <a:gd name="connsiteX5" fmla="*/ 706479 w 914508"/>
                <a:gd name="connsiteY5" fmla="*/ 0 h 1150843"/>
                <a:gd name="connsiteX6" fmla="*/ 912336 w 914508"/>
                <a:gd name="connsiteY6" fmla="*/ 0 h 1150843"/>
                <a:gd name="connsiteX7" fmla="*/ 912336 w 914508"/>
                <a:gd name="connsiteY7" fmla="*/ 357113 h 1150843"/>
                <a:gd name="connsiteX8" fmla="*/ 896907 w 914508"/>
                <a:gd name="connsiteY8" fmla="*/ 355557 h 1150843"/>
                <a:gd name="connsiteX9" fmla="*/ 644880 w 914508"/>
                <a:gd name="connsiteY9" fmla="*/ 607584 h 1150843"/>
                <a:gd name="connsiteX10" fmla="*/ 896907 w 914508"/>
                <a:gd name="connsiteY10" fmla="*/ 859611 h 1150843"/>
                <a:gd name="connsiteX11" fmla="*/ 912336 w 914508"/>
                <a:gd name="connsiteY11" fmla="*/ 858056 h 1150843"/>
                <a:gd name="connsiteX12" fmla="*/ 912336 w 914508"/>
                <a:gd name="connsiteY12" fmla="*/ 1150841 h 1150843"/>
                <a:gd name="connsiteX13" fmla="*/ 914508 w 914508"/>
                <a:gd name="connsiteY13" fmla="*/ 1150841 h 1150843"/>
                <a:gd name="connsiteX14" fmla="*/ 914508 w 914508"/>
                <a:gd name="connsiteY14" fmla="*/ 1150843 h 1150843"/>
                <a:gd name="connsiteX15" fmla="*/ 717084 w 914508"/>
                <a:gd name="connsiteY15" fmla="*/ 1150843 h 1150843"/>
                <a:gd name="connsiteX16" fmla="*/ 712722 w 914508"/>
                <a:gd name="connsiteY16" fmla="*/ 1107578 h 1150843"/>
                <a:gd name="connsiteX17" fmla="*/ 465815 w 914508"/>
                <a:gd name="connsiteY17" fmla="*/ 906343 h 1150843"/>
                <a:gd name="connsiteX18" fmla="*/ 218909 w 914508"/>
                <a:gd name="connsiteY18" fmla="*/ 1107578 h 1150843"/>
                <a:gd name="connsiteX19" fmla="*/ 214547 w 914508"/>
                <a:gd name="connsiteY19" fmla="*/ 1150843 h 1150843"/>
                <a:gd name="connsiteX20" fmla="*/ 0 w 914508"/>
                <a:gd name="connsiteY20" fmla="*/ 1150843 h 1150843"/>
                <a:gd name="connsiteX21" fmla="*/ 0 w 914508"/>
                <a:gd name="connsiteY21" fmla="*/ 1150842 h 1150843"/>
                <a:gd name="connsiteX22" fmla="*/ 0 w 914508"/>
                <a:gd name="connsiteY22" fmla="*/ 859451 h 1150843"/>
                <a:gd name="connsiteX23" fmla="*/ 49203 w 914508"/>
                <a:gd name="connsiteY23" fmla="*/ 854491 h 1150843"/>
                <a:gd name="connsiteX24" fmla="*/ 250437 w 914508"/>
                <a:gd name="connsiteY24" fmla="*/ 607584 h 1150843"/>
                <a:gd name="connsiteX25" fmla="*/ 49203 w 914508"/>
                <a:gd name="connsiteY25" fmla="*/ 360678 h 1150843"/>
                <a:gd name="connsiteX26" fmla="*/ 0 w 914508"/>
                <a:gd name="connsiteY26" fmla="*/ 355718 h 115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508" h="1150843">
                  <a:moveTo>
                    <a:pt x="0" y="0"/>
                  </a:moveTo>
                  <a:lnTo>
                    <a:pt x="203088" y="0"/>
                  </a:lnTo>
                  <a:lnTo>
                    <a:pt x="202756" y="3286"/>
                  </a:lnTo>
                  <a:cubicBezTo>
                    <a:pt x="202756" y="142477"/>
                    <a:pt x="315592" y="255313"/>
                    <a:pt x="454783" y="255313"/>
                  </a:cubicBezTo>
                  <a:cubicBezTo>
                    <a:pt x="593974" y="255313"/>
                    <a:pt x="706810" y="142477"/>
                    <a:pt x="706810" y="3286"/>
                  </a:cubicBezTo>
                  <a:lnTo>
                    <a:pt x="706479" y="0"/>
                  </a:lnTo>
                  <a:lnTo>
                    <a:pt x="912336" y="0"/>
                  </a:lnTo>
                  <a:lnTo>
                    <a:pt x="912336" y="357113"/>
                  </a:lnTo>
                  <a:lnTo>
                    <a:pt x="896907" y="355557"/>
                  </a:lnTo>
                  <a:cubicBezTo>
                    <a:pt x="757716" y="355557"/>
                    <a:pt x="644880" y="468393"/>
                    <a:pt x="644880" y="607584"/>
                  </a:cubicBezTo>
                  <a:cubicBezTo>
                    <a:pt x="644880" y="746775"/>
                    <a:pt x="757716" y="859611"/>
                    <a:pt x="896907" y="859611"/>
                  </a:cubicBezTo>
                  <a:lnTo>
                    <a:pt x="912336" y="858056"/>
                  </a:lnTo>
                  <a:lnTo>
                    <a:pt x="912336" y="1150841"/>
                  </a:lnTo>
                  <a:lnTo>
                    <a:pt x="914508" y="1150841"/>
                  </a:lnTo>
                  <a:lnTo>
                    <a:pt x="914508" y="1150843"/>
                  </a:lnTo>
                  <a:lnTo>
                    <a:pt x="717084" y="1150843"/>
                  </a:lnTo>
                  <a:lnTo>
                    <a:pt x="712722" y="1107578"/>
                  </a:lnTo>
                  <a:cubicBezTo>
                    <a:pt x="689221" y="992733"/>
                    <a:pt x="587607" y="906343"/>
                    <a:pt x="465815" y="906343"/>
                  </a:cubicBezTo>
                  <a:cubicBezTo>
                    <a:pt x="344023" y="906343"/>
                    <a:pt x="242409" y="992733"/>
                    <a:pt x="218909" y="1107578"/>
                  </a:cubicBezTo>
                  <a:lnTo>
                    <a:pt x="214547" y="1150843"/>
                  </a:lnTo>
                  <a:lnTo>
                    <a:pt x="0" y="1150843"/>
                  </a:lnTo>
                  <a:lnTo>
                    <a:pt x="0" y="1150842"/>
                  </a:lnTo>
                  <a:lnTo>
                    <a:pt x="0" y="859451"/>
                  </a:lnTo>
                  <a:lnTo>
                    <a:pt x="49203" y="854491"/>
                  </a:lnTo>
                  <a:cubicBezTo>
                    <a:pt x="164047" y="830990"/>
                    <a:pt x="250437" y="729376"/>
                    <a:pt x="250437" y="607584"/>
                  </a:cubicBezTo>
                  <a:cubicBezTo>
                    <a:pt x="250437" y="485792"/>
                    <a:pt x="164047" y="384178"/>
                    <a:pt x="49203" y="360678"/>
                  </a:cubicBezTo>
                  <a:lnTo>
                    <a:pt x="0" y="3557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37673905-E02B-4082-9A88-F5DD1A9B0EB8}"/>
                </a:ext>
              </a:extLst>
            </p:cNvPr>
            <p:cNvSpPr/>
            <p:nvPr/>
          </p:nvSpPr>
          <p:spPr>
            <a:xfrm>
              <a:off x="2758846" y="5701382"/>
              <a:ext cx="914507" cy="1150844"/>
            </a:xfrm>
            <a:custGeom>
              <a:avLst/>
              <a:gdLst>
                <a:gd name="connsiteX0" fmla="*/ 0 w 914507"/>
                <a:gd name="connsiteY0" fmla="*/ 0 h 1150844"/>
                <a:gd name="connsiteX1" fmla="*/ 191127 w 914507"/>
                <a:gd name="connsiteY1" fmla="*/ 0 h 1150844"/>
                <a:gd name="connsiteX2" fmla="*/ 190368 w 914507"/>
                <a:gd name="connsiteY2" fmla="*/ 7526 h 1150844"/>
                <a:gd name="connsiteX3" fmla="*/ 442395 w 914507"/>
                <a:gd name="connsiteY3" fmla="*/ 259553 h 1150844"/>
                <a:gd name="connsiteX4" fmla="*/ 694422 w 914507"/>
                <a:gd name="connsiteY4" fmla="*/ 7526 h 1150844"/>
                <a:gd name="connsiteX5" fmla="*/ 693663 w 914507"/>
                <a:gd name="connsiteY5" fmla="*/ 0 h 1150844"/>
                <a:gd name="connsiteX6" fmla="*/ 914507 w 914507"/>
                <a:gd name="connsiteY6" fmla="*/ 0 h 1150844"/>
                <a:gd name="connsiteX7" fmla="*/ 914507 w 914507"/>
                <a:gd name="connsiteY7" fmla="*/ 362020 h 1150844"/>
                <a:gd name="connsiteX8" fmla="*/ 892470 w 914507"/>
                <a:gd name="connsiteY8" fmla="*/ 359798 h 1150844"/>
                <a:gd name="connsiteX9" fmla="*/ 640443 w 914507"/>
                <a:gd name="connsiteY9" fmla="*/ 611825 h 1150844"/>
                <a:gd name="connsiteX10" fmla="*/ 892470 w 914507"/>
                <a:gd name="connsiteY10" fmla="*/ 863852 h 1150844"/>
                <a:gd name="connsiteX11" fmla="*/ 914507 w 914507"/>
                <a:gd name="connsiteY11" fmla="*/ 861631 h 1150844"/>
                <a:gd name="connsiteX12" fmla="*/ 914507 w 914507"/>
                <a:gd name="connsiteY12" fmla="*/ 1150844 h 1150844"/>
                <a:gd name="connsiteX13" fmla="*/ 0 w 914507"/>
                <a:gd name="connsiteY13" fmla="*/ 1150844 h 1150844"/>
                <a:gd name="connsiteX14" fmla="*/ 0 w 914507"/>
                <a:gd name="connsiteY14" fmla="*/ 863245 h 1150844"/>
                <a:gd name="connsiteX15" fmla="*/ 44765 w 914507"/>
                <a:gd name="connsiteY15" fmla="*/ 858732 h 1150844"/>
                <a:gd name="connsiteX16" fmla="*/ 246000 w 914507"/>
                <a:gd name="connsiteY16" fmla="*/ 611825 h 1150844"/>
                <a:gd name="connsiteX17" fmla="*/ 44765 w 914507"/>
                <a:gd name="connsiteY17" fmla="*/ 364919 h 1150844"/>
                <a:gd name="connsiteX18" fmla="*/ 0 w 914507"/>
                <a:gd name="connsiteY18" fmla="*/ 360406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7" h="1150844">
                  <a:moveTo>
                    <a:pt x="0" y="0"/>
                  </a:moveTo>
                  <a:lnTo>
                    <a:pt x="191127" y="0"/>
                  </a:lnTo>
                  <a:lnTo>
                    <a:pt x="190368" y="7526"/>
                  </a:lnTo>
                  <a:cubicBezTo>
                    <a:pt x="190368" y="146717"/>
                    <a:pt x="303204" y="259553"/>
                    <a:pt x="442395" y="259553"/>
                  </a:cubicBezTo>
                  <a:cubicBezTo>
                    <a:pt x="581586" y="259553"/>
                    <a:pt x="694422" y="146717"/>
                    <a:pt x="694422" y="7526"/>
                  </a:cubicBezTo>
                  <a:lnTo>
                    <a:pt x="693663" y="0"/>
                  </a:lnTo>
                  <a:lnTo>
                    <a:pt x="914507" y="0"/>
                  </a:lnTo>
                  <a:lnTo>
                    <a:pt x="914507" y="362020"/>
                  </a:lnTo>
                  <a:lnTo>
                    <a:pt x="892470" y="359798"/>
                  </a:lnTo>
                  <a:cubicBezTo>
                    <a:pt x="753279" y="359798"/>
                    <a:pt x="640443" y="472634"/>
                    <a:pt x="640443" y="611825"/>
                  </a:cubicBezTo>
                  <a:cubicBezTo>
                    <a:pt x="640443" y="751016"/>
                    <a:pt x="753279" y="863852"/>
                    <a:pt x="892470" y="863852"/>
                  </a:cubicBezTo>
                  <a:lnTo>
                    <a:pt x="914507" y="861631"/>
                  </a:lnTo>
                  <a:lnTo>
                    <a:pt x="914507" y="1150844"/>
                  </a:lnTo>
                  <a:lnTo>
                    <a:pt x="0" y="1150844"/>
                  </a:lnTo>
                  <a:lnTo>
                    <a:pt x="0" y="863245"/>
                  </a:lnTo>
                  <a:lnTo>
                    <a:pt x="44765" y="858732"/>
                  </a:lnTo>
                  <a:cubicBezTo>
                    <a:pt x="159610" y="835231"/>
                    <a:pt x="246000" y="733617"/>
                    <a:pt x="246000" y="611825"/>
                  </a:cubicBezTo>
                  <a:cubicBezTo>
                    <a:pt x="246000" y="490033"/>
                    <a:pt x="159610" y="388419"/>
                    <a:pt x="44765" y="364919"/>
                  </a:cubicBezTo>
                  <a:lnTo>
                    <a:pt x="0" y="3604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9E0BDF0-000C-4472-84D2-C56858C003B8}"/>
                </a:ext>
              </a:extLst>
            </p:cNvPr>
            <p:cNvSpPr/>
            <p:nvPr/>
          </p:nvSpPr>
          <p:spPr>
            <a:xfrm>
              <a:off x="1579023" y="5456883"/>
              <a:ext cx="1410503" cy="1395345"/>
            </a:xfrm>
            <a:custGeom>
              <a:avLst/>
              <a:gdLst>
                <a:gd name="connsiteX0" fmla="*/ 689351 w 1410503"/>
                <a:gd name="connsiteY0" fmla="*/ 0 h 1395345"/>
                <a:gd name="connsiteX1" fmla="*/ 936258 w 1410503"/>
                <a:gd name="connsiteY1" fmla="*/ 201234 h 1395345"/>
                <a:gd name="connsiteX2" fmla="*/ 940619 w 1410503"/>
                <a:gd name="connsiteY2" fmla="*/ 244501 h 1395345"/>
                <a:gd name="connsiteX3" fmla="*/ 1164503 w 1410503"/>
                <a:gd name="connsiteY3" fmla="*/ 244501 h 1395345"/>
                <a:gd name="connsiteX4" fmla="*/ 1164503 w 1410503"/>
                <a:gd name="connsiteY4" fmla="*/ 604907 h 1395345"/>
                <a:gd name="connsiteX5" fmla="*/ 1209268 w 1410503"/>
                <a:gd name="connsiteY5" fmla="*/ 609420 h 1395345"/>
                <a:gd name="connsiteX6" fmla="*/ 1410503 w 1410503"/>
                <a:gd name="connsiteY6" fmla="*/ 856326 h 1395345"/>
                <a:gd name="connsiteX7" fmla="*/ 1209268 w 1410503"/>
                <a:gd name="connsiteY7" fmla="*/ 1103233 h 1395345"/>
                <a:gd name="connsiteX8" fmla="*/ 1164503 w 1410503"/>
                <a:gd name="connsiteY8" fmla="*/ 1107746 h 1395345"/>
                <a:gd name="connsiteX9" fmla="*/ 1164503 w 1410503"/>
                <a:gd name="connsiteY9" fmla="*/ 1395345 h 1395345"/>
                <a:gd name="connsiteX10" fmla="*/ 249995 w 1410503"/>
                <a:gd name="connsiteY10" fmla="*/ 1395345 h 1395345"/>
                <a:gd name="connsiteX11" fmla="*/ 249995 w 1410503"/>
                <a:gd name="connsiteY11" fmla="*/ 1108148 h 1395345"/>
                <a:gd name="connsiteX12" fmla="*/ 201235 w 1410503"/>
                <a:gd name="connsiteY12" fmla="*/ 1103233 h 1395345"/>
                <a:gd name="connsiteX13" fmla="*/ 0 w 1410503"/>
                <a:gd name="connsiteY13" fmla="*/ 856326 h 1395345"/>
                <a:gd name="connsiteX14" fmla="*/ 201235 w 1410503"/>
                <a:gd name="connsiteY14" fmla="*/ 609420 h 1395345"/>
                <a:gd name="connsiteX15" fmla="*/ 249995 w 1410503"/>
                <a:gd name="connsiteY15" fmla="*/ 604504 h 1395345"/>
                <a:gd name="connsiteX16" fmla="*/ 249995 w 1410503"/>
                <a:gd name="connsiteY16" fmla="*/ 244501 h 1395345"/>
                <a:gd name="connsiteX17" fmla="*/ 438083 w 1410503"/>
                <a:gd name="connsiteY17" fmla="*/ 244501 h 1395345"/>
                <a:gd name="connsiteX18" fmla="*/ 442444 w 1410503"/>
                <a:gd name="connsiteY18" fmla="*/ 201234 h 1395345"/>
                <a:gd name="connsiteX19" fmla="*/ 689351 w 1410503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0503" h="1395345">
                  <a:moveTo>
                    <a:pt x="689351" y="0"/>
                  </a:moveTo>
                  <a:cubicBezTo>
                    <a:pt x="811143" y="0"/>
                    <a:pt x="912757" y="86390"/>
                    <a:pt x="936258" y="201234"/>
                  </a:cubicBezTo>
                  <a:lnTo>
                    <a:pt x="940619" y="244501"/>
                  </a:lnTo>
                  <a:lnTo>
                    <a:pt x="1164503" y="244501"/>
                  </a:lnTo>
                  <a:lnTo>
                    <a:pt x="1164503" y="604907"/>
                  </a:lnTo>
                  <a:lnTo>
                    <a:pt x="1209268" y="609420"/>
                  </a:lnTo>
                  <a:cubicBezTo>
                    <a:pt x="1324113" y="632920"/>
                    <a:pt x="1410503" y="734534"/>
                    <a:pt x="1410503" y="856326"/>
                  </a:cubicBezTo>
                  <a:cubicBezTo>
                    <a:pt x="1410503" y="978118"/>
                    <a:pt x="1324113" y="1079732"/>
                    <a:pt x="1209268" y="1103233"/>
                  </a:cubicBezTo>
                  <a:lnTo>
                    <a:pt x="1164503" y="1107746"/>
                  </a:lnTo>
                  <a:lnTo>
                    <a:pt x="1164503" y="1395345"/>
                  </a:lnTo>
                  <a:lnTo>
                    <a:pt x="249995" y="1395345"/>
                  </a:lnTo>
                  <a:lnTo>
                    <a:pt x="249995" y="1108148"/>
                  </a:lnTo>
                  <a:lnTo>
                    <a:pt x="201235" y="1103233"/>
                  </a:lnTo>
                  <a:cubicBezTo>
                    <a:pt x="86390" y="1079732"/>
                    <a:pt x="0" y="978118"/>
                    <a:pt x="0" y="856326"/>
                  </a:cubicBezTo>
                  <a:cubicBezTo>
                    <a:pt x="0" y="734534"/>
                    <a:pt x="86390" y="632920"/>
                    <a:pt x="201235" y="609420"/>
                  </a:cubicBezTo>
                  <a:lnTo>
                    <a:pt x="249995" y="604504"/>
                  </a:lnTo>
                  <a:lnTo>
                    <a:pt x="249995" y="244501"/>
                  </a:lnTo>
                  <a:lnTo>
                    <a:pt x="438083" y="244501"/>
                  </a:lnTo>
                  <a:lnTo>
                    <a:pt x="442444" y="201234"/>
                  </a:lnTo>
                  <a:cubicBezTo>
                    <a:pt x="465945" y="86390"/>
                    <a:pt x="567559" y="0"/>
                    <a:pt x="6893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AF28FDA-F67B-4F70-AE11-AD2C58AF635A}"/>
                </a:ext>
              </a:extLst>
            </p:cNvPr>
            <p:cNvSpPr/>
            <p:nvPr/>
          </p:nvSpPr>
          <p:spPr>
            <a:xfrm>
              <a:off x="6401561" y="5456883"/>
              <a:ext cx="914507" cy="1395345"/>
            </a:xfrm>
            <a:custGeom>
              <a:avLst/>
              <a:gdLst>
                <a:gd name="connsiteX0" fmla="*/ 465814 w 914507"/>
                <a:gd name="connsiteY0" fmla="*/ 0 h 1395345"/>
                <a:gd name="connsiteX1" fmla="*/ 712721 w 914507"/>
                <a:gd name="connsiteY1" fmla="*/ 201235 h 1395345"/>
                <a:gd name="connsiteX2" fmla="*/ 717083 w 914507"/>
                <a:gd name="connsiteY2" fmla="*/ 244501 h 1395345"/>
                <a:gd name="connsiteX3" fmla="*/ 912335 w 914507"/>
                <a:gd name="connsiteY3" fmla="*/ 244501 h 1395345"/>
                <a:gd name="connsiteX4" fmla="*/ 912335 w 914507"/>
                <a:gd name="connsiteY4" fmla="*/ 604742 h 1395345"/>
                <a:gd name="connsiteX5" fmla="*/ 907938 w 914507"/>
                <a:gd name="connsiteY5" fmla="*/ 604298 h 1395345"/>
                <a:gd name="connsiteX6" fmla="*/ 655911 w 914507"/>
                <a:gd name="connsiteY6" fmla="*/ 856325 h 1395345"/>
                <a:gd name="connsiteX7" fmla="*/ 907938 w 914507"/>
                <a:gd name="connsiteY7" fmla="*/ 1108352 h 1395345"/>
                <a:gd name="connsiteX8" fmla="*/ 912335 w 914507"/>
                <a:gd name="connsiteY8" fmla="*/ 1107909 h 1395345"/>
                <a:gd name="connsiteX9" fmla="*/ 912335 w 914507"/>
                <a:gd name="connsiteY9" fmla="*/ 1395343 h 1395345"/>
                <a:gd name="connsiteX10" fmla="*/ 914507 w 914507"/>
                <a:gd name="connsiteY10" fmla="*/ 1395343 h 1395345"/>
                <a:gd name="connsiteX11" fmla="*/ 914507 w 914507"/>
                <a:gd name="connsiteY11" fmla="*/ 1395345 h 1395345"/>
                <a:gd name="connsiteX12" fmla="*/ 0 w 914507"/>
                <a:gd name="connsiteY12" fmla="*/ 1395345 h 1395345"/>
                <a:gd name="connsiteX13" fmla="*/ 0 w 914507"/>
                <a:gd name="connsiteY13" fmla="*/ 1107401 h 1395345"/>
                <a:gd name="connsiteX14" fmla="*/ 9442 w 914507"/>
                <a:gd name="connsiteY14" fmla="*/ 1108353 h 1395345"/>
                <a:gd name="connsiteX15" fmla="*/ 261469 w 914507"/>
                <a:gd name="connsiteY15" fmla="*/ 856326 h 1395345"/>
                <a:gd name="connsiteX16" fmla="*/ 9442 w 914507"/>
                <a:gd name="connsiteY16" fmla="*/ 604299 h 1395345"/>
                <a:gd name="connsiteX17" fmla="*/ 0 w 914507"/>
                <a:gd name="connsiteY17" fmla="*/ 605251 h 1395345"/>
                <a:gd name="connsiteX18" fmla="*/ 0 w 914507"/>
                <a:gd name="connsiteY18" fmla="*/ 244501 h 1395345"/>
                <a:gd name="connsiteX19" fmla="*/ 214546 w 914507"/>
                <a:gd name="connsiteY19" fmla="*/ 244501 h 1395345"/>
                <a:gd name="connsiteX20" fmla="*/ 218908 w 914507"/>
                <a:gd name="connsiteY20" fmla="*/ 201235 h 1395345"/>
                <a:gd name="connsiteX21" fmla="*/ 465814 w 914507"/>
                <a:gd name="connsiteY21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7" h="1395345">
                  <a:moveTo>
                    <a:pt x="465814" y="0"/>
                  </a:moveTo>
                  <a:cubicBezTo>
                    <a:pt x="587606" y="0"/>
                    <a:pt x="689220" y="86390"/>
                    <a:pt x="712721" y="201235"/>
                  </a:cubicBezTo>
                  <a:lnTo>
                    <a:pt x="717083" y="244501"/>
                  </a:lnTo>
                  <a:lnTo>
                    <a:pt x="912335" y="244501"/>
                  </a:lnTo>
                  <a:lnTo>
                    <a:pt x="912335" y="604742"/>
                  </a:lnTo>
                  <a:lnTo>
                    <a:pt x="907938" y="604298"/>
                  </a:lnTo>
                  <a:cubicBezTo>
                    <a:pt x="768747" y="604298"/>
                    <a:pt x="655911" y="717134"/>
                    <a:pt x="655911" y="856325"/>
                  </a:cubicBezTo>
                  <a:cubicBezTo>
                    <a:pt x="655911" y="995516"/>
                    <a:pt x="768747" y="1108352"/>
                    <a:pt x="907938" y="1108352"/>
                  </a:cubicBezTo>
                  <a:lnTo>
                    <a:pt x="912335" y="1107909"/>
                  </a:lnTo>
                  <a:lnTo>
                    <a:pt x="912335" y="1395343"/>
                  </a:lnTo>
                  <a:lnTo>
                    <a:pt x="914507" y="1395343"/>
                  </a:lnTo>
                  <a:lnTo>
                    <a:pt x="914507" y="1395345"/>
                  </a:lnTo>
                  <a:lnTo>
                    <a:pt x="0" y="1395345"/>
                  </a:lnTo>
                  <a:lnTo>
                    <a:pt x="0" y="1107401"/>
                  </a:lnTo>
                  <a:lnTo>
                    <a:pt x="9442" y="1108353"/>
                  </a:lnTo>
                  <a:cubicBezTo>
                    <a:pt x="148633" y="1108353"/>
                    <a:pt x="261469" y="995517"/>
                    <a:pt x="261469" y="856326"/>
                  </a:cubicBezTo>
                  <a:cubicBezTo>
                    <a:pt x="261469" y="717135"/>
                    <a:pt x="148633" y="604299"/>
                    <a:pt x="9442" y="604299"/>
                  </a:cubicBezTo>
                  <a:lnTo>
                    <a:pt x="0" y="605251"/>
                  </a:lnTo>
                  <a:lnTo>
                    <a:pt x="0" y="244501"/>
                  </a:lnTo>
                  <a:lnTo>
                    <a:pt x="214546" y="244501"/>
                  </a:lnTo>
                  <a:lnTo>
                    <a:pt x="218908" y="201235"/>
                  </a:lnTo>
                  <a:cubicBezTo>
                    <a:pt x="242408" y="86390"/>
                    <a:pt x="344022" y="0"/>
                    <a:pt x="46581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D64C3A5-E3FF-4E1B-890F-0E5A037DBFA3}"/>
                </a:ext>
              </a:extLst>
            </p:cNvPr>
            <p:cNvSpPr/>
            <p:nvPr/>
          </p:nvSpPr>
          <p:spPr>
            <a:xfrm>
              <a:off x="-1" y="5701383"/>
              <a:ext cx="1160726" cy="1150844"/>
            </a:xfrm>
            <a:custGeom>
              <a:avLst/>
              <a:gdLst>
                <a:gd name="connsiteX0" fmla="*/ 0 w 1160726"/>
                <a:gd name="connsiteY0" fmla="*/ 0 h 1150844"/>
                <a:gd name="connsiteX1" fmla="*/ 207355 w 1160726"/>
                <a:gd name="connsiteY1" fmla="*/ 0 h 1150844"/>
                <a:gd name="connsiteX2" fmla="*/ 206596 w 1160726"/>
                <a:gd name="connsiteY2" fmla="*/ 7525 h 1150844"/>
                <a:gd name="connsiteX3" fmla="*/ 458623 w 1160726"/>
                <a:gd name="connsiteY3" fmla="*/ 259552 h 1150844"/>
                <a:gd name="connsiteX4" fmla="*/ 710650 w 1160726"/>
                <a:gd name="connsiteY4" fmla="*/ 7525 h 1150844"/>
                <a:gd name="connsiteX5" fmla="*/ 709891 w 1160726"/>
                <a:gd name="connsiteY5" fmla="*/ 0 h 1150844"/>
                <a:gd name="connsiteX6" fmla="*/ 914508 w 1160726"/>
                <a:gd name="connsiteY6" fmla="*/ 0 h 1150844"/>
                <a:gd name="connsiteX7" fmla="*/ 914508 w 1160726"/>
                <a:gd name="connsiteY7" fmla="*/ 360384 h 1150844"/>
                <a:gd name="connsiteX8" fmla="*/ 959491 w 1160726"/>
                <a:gd name="connsiteY8" fmla="*/ 364919 h 1150844"/>
                <a:gd name="connsiteX9" fmla="*/ 1160726 w 1160726"/>
                <a:gd name="connsiteY9" fmla="*/ 611825 h 1150844"/>
                <a:gd name="connsiteX10" fmla="*/ 959491 w 1160726"/>
                <a:gd name="connsiteY10" fmla="*/ 858732 h 1150844"/>
                <a:gd name="connsiteX11" fmla="*/ 914508 w 1160726"/>
                <a:gd name="connsiteY11" fmla="*/ 863267 h 1150844"/>
                <a:gd name="connsiteX12" fmla="*/ 914508 w 1160726"/>
                <a:gd name="connsiteY12" fmla="*/ 1150844 h 1150844"/>
                <a:gd name="connsiteX13" fmla="*/ 0 w 1160726"/>
                <a:gd name="connsiteY13" fmla="*/ 1150844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726" h="1150844">
                  <a:moveTo>
                    <a:pt x="0" y="0"/>
                  </a:moveTo>
                  <a:lnTo>
                    <a:pt x="207355" y="0"/>
                  </a:lnTo>
                  <a:lnTo>
                    <a:pt x="206596" y="7525"/>
                  </a:lnTo>
                  <a:cubicBezTo>
                    <a:pt x="206596" y="146716"/>
                    <a:pt x="319432" y="259552"/>
                    <a:pt x="458623" y="259552"/>
                  </a:cubicBezTo>
                  <a:cubicBezTo>
                    <a:pt x="597814" y="259552"/>
                    <a:pt x="710650" y="146716"/>
                    <a:pt x="710650" y="7525"/>
                  </a:cubicBezTo>
                  <a:lnTo>
                    <a:pt x="709891" y="0"/>
                  </a:lnTo>
                  <a:lnTo>
                    <a:pt x="914508" y="0"/>
                  </a:lnTo>
                  <a:lnTo>
                    <a:pt x="914508" y="360384"/>
                  </a:lnTo>
                  <a:lnTo>
                    <a:pt x="959491" y="364919"/>
                  </a:lnTo>
                  <a:cubicBezTo>
                    <a:pt x="1074336" y="388419"/>
                    <a:pt x="1160726" y="490033"/>
                    <a:pt x="1160726" y="611825"/>
                  </a:cubicBezTo>
                  <a:cubicBezTo>
                    <a:pt x="1160726" y="733617"/>
                    <a:pt x="1074336" y="835231"/>
                    <a:pt x="959491" y="858732"/>
                  </a:cubicBezTo>
                  <a:lnTo>
                    <a:pt x="914508" y="863267"/>
                  </a:lnTo>
                  <a:lnTo>
                    <a:pt x="914508" y="1150844"/>
                  </a:lnTo>
                  <a:lnTo>
                    <a:pt x="0" y="11508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6A1379BB-CCA2-4596-9C4B-9E856E90A5E6}"/>
                </a:ext>
              </a:extLst>
            </p:cNvPr>
            <p:cNvSpPr/>
            <p:nvPr/>
          </p:nvSpPr>
          <p:spPr>
            <a:xfrm>
              <a:off x="6164949" y="3146715"/>
              <a:ext cx="1402552" cy="1659138"/>
            </a:xfrm>
            <a:custGeom>
              <a:avLst/>
              <a:gdLst>
                <a:gd name="connsiteX0" fmla="*/ 708400 w 1402552"/>
                <a:gd name="connsiteY0" fmla="*/ 0 h 1659138"/>
                <a:gd name="connsiteX1" fmla="*/ 960427 w 1402552"/>
                <a:gd name="connsiteY1" fmla="*/ 252027 h 1659138"/>
                <a:gd name="connsiteX2" fmla="*/ 960331 w 1402552"/>
                <a:gd name="connsiteY2" fmla="*/ 252981 h 1659138"/>
                <a:gd name="connsiteX3" fmla="*/ 1151119 w 1402552"/>
                <a:gd name="connsiteY3" fmla="*/ 252981 h 1659138"/>
                <a:gd name="connsiteX4" fmla="*/ 1151119 w 1402552"/>
                <a:gd name="connsiteY4" fmla="*/ 604359 h 1659138"/>
                <a:gd name="connsiteX5" fmla="*/ 1201318 w 1402552"/>
                <a:gd name="connsiteY5" fmla="*/ 609419 h 1659138"/>
                <a:gd name="connsiteX6" fmla="*/ 1402552 w 1402552"/>
                <a:gd name="connsiteY6" fmla="*/ 856326 h 1659138"/>
                <a:gd name="connsiteX7" fmla="*/ 1201318 w 1402552"/>
                <a:gd name="connsiteY7" fmla="*/ 1103233 h 1659138"/>
                <a:gd name="connsiteX8" fmla="*/ 1151119 w 1402552"/>
                <a:gd name="connsiteY8" fmla="*/ 1108293 h 1659138"/>
                <a:gd name="connsiteX9" fmla="*/ 1151119 w 1402552"/>
                <a:gd name="connsiteY9" fmla="*/ 1403825 h 1659138"/>
                <a:gd name="connsiteX10" fmla="*/ 943090 w 1402552"/>
                <a:gd name="connsiteY10" fmla="*/ 1403825 h 1659138"/>
                <a:gd name="connsiteX11" fmla="*/ 943421 w 1402552"/>
                <a:gd name="connsiteY11" fmla="*/ 1407111 h 1659138"/>
                <a:gd name="connsiteX12" fmla="*/ 691394 w 1402552"/>
                <a:gd name="connsiteY12" fmla="*/ 1659138 h 1659138"/>
                <a:gd name="connsiteX13" fmla="*/ 439367 w 1402552"/>
                <a:gd name="connsiteY13" fmla="*/ 1407111 h 1659138"/>
                <a:gd name="connsiteX14" fmla="*/ 439699 w 1402552"/>
                <a:gd name="connsiteY14" fmla="*/ 1403825 h 1659138"/>
                <a:gd name="connsiteX15" fmla="*/ 236611 w 1402552"/>
                <a:gd name="connsiteY15" fmla="*/ 1403825 h 1659138"/>
                <a:gd name="connsiteX16" fmla="*/ 236611 w 1402552"/>
                <a:gd name="connsiteY16" fmla="*/ 1106799 h 1659138"/>
                <a:gd name="connsiteX17" fmla="*/ 201234 w 1402552"/>
                <a:gd name="connsiteY17" fmla="*/ 1103233 h 1659138"/>
                <a:gd name="connsiteX18" fmla="*/ 0 w 1402552"/>
                <a:gd name="connsiteY18" fmla="*/ 856326 h 1659138"/>
                <a:gd name="connsiteX19" fmla="*/ 201234 w 1402552"/>
                <a:gd name="connsiteY19" fmla="*/ 609419 h 1659138"/>
                <a:gd name="connsiteX20" fmla="*/ 236611 w 1402552"/>
                <a:gd name="connsiteY20" fmla="*/ 605853 h 1659138"/>
                <a:gd name="connsiteX21" fmla="*/ 236611 w 1402552"/>
                <a:gd name="connsiteY21" fmla="*/ 252981 h 1659138"/>
                <a:gd name="connsiteX22" fmla="*/ 456469 w 1402552"/>
                <a:gd name="connsiteY22" fmla="*/ 252981 h 1659138"/>
                <a:gd name="connsiteX23" fmla="*/ 456373 w 1402552"/>
                <a:gd name="connsiteY23" fmla="*/ 252027 h 1659138"/>
                <a:gd name="connsiteX24" fmla="*/ 708400 w 1402552"/>
                <a:gd name="connsiteY24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2552" h="1659138">
                  <a:moveTo>
                    <a:pt x="708400" y="0"/>
                  </a:moveTo>
                  <a:cubicBezTo>
                    <a:pt x="847591" y="0"/>
                    <a:pt x="960427" y="112836"/>
                    <a:pt x="960427" y="252027"/>
                  </a:cubicBezTo>
                  <a:lnTo>
                    <a:pt x="960331" y="252981"/>
                  </a:lnTo>
                  <a:lnTo>
                    <a:pt x="1151119" y="252981"/>
                  </a:lnTo>
                  <a:lnTo>
                    <a:pt x="1151119" y="604359"/>
                  </a:lnTo>
                  <a:lnTo>
                    <a:pt x="1201318" y="609419"/>
                  </a:lnTo>
                  <a:cubicBezTo>
                    <a:pt x="1316162" y="632920"/>
                    <a:pt x="1402552" y="734534"/>
                    <a:pt x="1402552" y="856326"/>
                  </a:cubicBezTo>
                  <a:cubicBezTo>
                    <a:pt x="1402552" y="978118"/>
                    <a:pt x="1316162" y="1079732"/>
                    <a:pt x="1201318" y="1103233"/>
                  </a:cubicBezTo>
                  <a:lnTo>
                    <a:pt x="1151119" y="1108293"/>
                  </a:lnTo>
                  <a:lnTo>
                    <a:pt x="1151119" y="1403825"/>
                  </a:lnTo>
                  <a:lnTo>
                    <a:pt x="943090" y="1403825"/>
                  </a:lnTo>
                  <a:lnTo>
                    <a:pt x="943421" y="1407111"/>
                  </a:lnTo>
                  <a:cubicBezTo>
                    <a:pt x="943421" y="1546302"/>
                    <a:pt x="830585" y="1659138"/>
                    <a:pt x="691394" y="1659138"/>
                  </a:cubicBezTo>
                  <a:cubicBezTo>
                    <a:pt x="552203" y="1659138"/>
                    <a:pt x="439367" y="1546302"/>
                    <a:pt x="439367" y="1407111"/>
                  </a:cubicBezTo>
                  <a:lnTo>
                    <a:pt x="439699" y="1403825"/>
                  </a:lnTo>
                  <a:lnTo>
                    <a:pt x="236611" y="1403825"/>
                  </a:lnTo>
                  <a:lnTo>
                    <a:pt x="236611" y="1106799"/>
                  </a:lnTo>
                  <a:lnTo>
                    <a:pt x="201234" y="1103233"/>
                  </a:lnTo>
                  <a:cubicBezTo>
                    <a:pt x="86390" y="1079732"/>
                    <a:pt x="0" y="978118"/>
                    <a:pt x="0" y="856326"/>
                  </a:cubicBezTo>
                  <a:cubicBezTo>
                    <a:pt x="0" y="734534"/>
                    <a:pt x="86390" y="632920"/>
                    <a:pt x="201234" y="609419"/>
                  </a:cubicBezTo>
                  <a:lnTo>
                    <a:pt x="236611" y="605853"/>
                  </a:lnTo>
                  <a:lnTo>
                    <a:pt x="236611" y="252981"/>
                  </a:lnTo>
                  <a:lnTo>
                    <a:pt x="456469" y="252981"/>
                  </a:lnTo>
                  <a:lnTo>
                    <a:pt x="456373" y="252027"/>
                  </a:lnTo>
                  <a:cubicBezTo>
                    <a:pt x="456373" y="112836"/>
                    <a:pt x="569209" y="0"/>
                    <a:pt x="708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8FC31B3-B06E-4B1F-8452-6D1DFCA2EE35}"/>
                </a:ext>
              </a:extLst>
            </p:cNvPr>
            <p:cNvSpPr/>
            <p:nvPr/>
          </p:nvSpPr>
          <p:spPr>
            <a:xfrm>
              <a:off x="1567991" y="4550538"/>
              <a:ext cx="1410503" cy="1150844"/>
            </a:xfrm>
            <a:custGeom>
              <a:avLst/>
              <a:gdLst>
                <a:gd name="connsiteX0" fmla="*/ 261027 w 1410503"/>
                <a:gd name="connsiteY0" fmla="*/ 0 h 1150844"/>
                <a:gd name="connsiteX1" fmla="*/ 437654 w 1410503"/>
                <a:gd name="connsiteY1" fmla="*/ 0 h 1150844"/>
                <a:gd name="connsiteX2" fmla="*/ 437323 w 1410503"/>
                <a:gd name="connsiteY2" fmla="*/ 3286 h 1150844"/>
                <a:gd name="connsiteX3" fmla="*/ 689350 w 1410503"/>
                <a:gd name="connsiteY3" fmla="*/ 255313 h 1150844"/>
                <a:gd name="connsiteX4" fmla="*/ 941377 w 1410503"/>
                <a:gd name="connsiteY4" fmla="*/ 3286 h 1150844"/>
                <a:gd name="connsiteX5" fmla="*/ 941046 w 1410503"/>
                <a:gd name="connsiteY5" fmla="*/ 0 h 1150844"/>
                <a:gd name="connsiteX6" fmla="*/ 1175534 w 1410503"/>
                <a:gd name="connsiteY6" fmla="*/ 0 h 1150844"/>
                <a:gd name="connsiteX7" fmla="*/ 1175535 w 1410503"/>
                <a:gd name="connsiteY7" fmla="*/ 0 h 1150844"/>
                <a:gd name="connsiteX8" fmla="*/ 1175535 w 1410503"/>
                <a:gd name="connsiteY8" fmla="*/ 357279 h 1150844"/>
                <a:gd name="connsiteX9" fmla="*/ 1209268 w 1410503"/>
                <a:gd name="connsiteY9" fmla="*/ 360680 h 1150844"/>
                <a:gd name="connsiteX10" fmla="*/ 1410503 w 1410503"/>
                <a:gd name="connsiteY10" fmla="*/ 607586 h 1150844"/>
                <a:gd name="connsiteX11" fmla="*/ 1209268 w 1410503"/>
                <a:gd name="connsiteY11" fmla="*/ 854493 h 1150844"/>
                <a:gd name="connsiteX12" fmla="*/ 1175535 w 1410503"/>
                <a:gd name="connsiteY12" fmla="*/ 857894 h 1150844"/>
                <a:gd name="connsiteX13" fmla="*/ 1175535 w 1410503"/>
                <a:gd name="connsiteY13" fmla="*/ 1150844 h 1150844"/>
                <a:gd name="connsiteX14" fmla="*/ 951651 w 1410503"/>
                <a:gd name="connsiteY14" fmla="*/ 1150844 h 1150844"/>
                <a:gd name="connsiteX15" fmla="*/ 947290 w 1410503"/>
                <a:gd name="connsiteY15" fmla="*/ 1107579 h 1150844"/>
                <a:gd name="connsiteX16" fmla="*/ 700383 w 1410503"/>
                <a:gd name="connsiteY16" fmla="*/ 906345 h 1150844"/>
                <a:gd name="connsiteX17" fmla="*/ 453476 w 1410503"/>
                <a:gd name="connsiteY17" fmla="*/ 1107579 h 1150844"/>
                <a:gd name="connsiteX18" fmla="*/ 449115 w 1410503"/>
                <a:gd name="connsiteY18" fmla="*/ 1150844 h 1150844"/>
                <a:gd name="connsiteX19" fmla="*/ 261027 w 1410503"/>
                <a:gd name="connsiteY19" fmla="*/ 1150844 h 1150844"/>
                <a:gd name="connsiteX20" fmla="*/ 261027 w 1410503"/>
                <a:gd name="connsiteY20" fmla="*/ 858706 h 1150844"/>
                <a:gd name="connsiteX21" fmla="*/ 252027 w 1410503"/>
                <a:gd name="connsiteY21" fmla="*/ 859613 h 1150844"/>
                <a:gd name="connsiteX22" fmla="*/ 0 w 1410503"/>
                <a:gd name="connsiteY22" fmla="*/ 607586 h 1150844"/>
                <a:gd name="connsiteX23" fmla="*/ 252027 w 1410503"/>
                <a:gd name="connsiteY23" fmla="*/ 355559 h 1150844"/>
                <a:gd name="connsiteX24" fmla="*/ 261027 w 1410503"/>
                <a:gd name="connsiteY24" fmla="*/ 356467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3" h="1150844">
                  <a:moveTo>
                    <a:pt x="261027" y="0"/>
                  </a:moveTo>
                  <a:lnTo>
                    <a:pt x="437654" y="0"/>
                  </a:lnTo>
                  <a:lnTo>
                    <a:pt x="437323" y="3286"/>
                  </a:lnTo>
                  <a:cubicBezTo>
                    <a:pt x="437323" y="142477"/>
                    <a:pt x="550159" y="255313"/>
                    <a:pt x="689350" y="255313"/>
                  </a:cubicBezTo>
                  <a:cubicBezTo>
                    <a:pt x="828541" y="255313"/>
                    <a:pt x="941377" y="142477"/>
                    <a:pt x="941377" y="3286"/>
                  </a:cubicBezTo>
                  <a:lnTo>
                    <a:pt x="941046" y="0"/>
                  </a:lnTo>
                  <a:lnTo>
                    <a:pt x="1175534" y="0"/>
                  </a:lnTo>
                  <a:lnTo>
                    <a:pt x="1175535" y="0"/>
                  </a:lnTo>
                  <a:lnTo>
                    <a:pt x="1175535" y="357279"/>
                  </a:lnTo>
                  <a:lnTo>
                    <a:pt x="1209268" y="360680"/>
                  </a:lnTo>
                  <a:cubicBezTo>
                    <a:pt x="1324113" y="384180"/>
                    <a:pt x="1410503" y="485794"/>
                    <a:pt x="1410503" y="607586"/>
                  </a:cubicBezTo>
                  <a:cubicBezTo>
                    <a:pt x="1410503" y="729378"/>
                    <a:pt x="1324113" y="830992"/>
                    <a:pt x="1209268" y="854493"/>
                  </a:cubicBezTo>
                  <a:lnTo>
                    <a:pt x="1175535" y="857894"/>
                  </a:lnTo>
                  <a:lnTo>
                    <a:pt x="1175535" y="1150844"/>
                  </a:lnTo>
                  <a:lnTo>
                    <a:pt x="951651" y="1150844"/>
                  </a:lnTo>
                  <a:lnTo>
                    <a:pt x="947290" y="1107579"/>
                  </a:lnTo>
                  <a:cubicBezTo>
                    <a:pt x="923789" y="992735"/>
                    <a:pt x="822175" y="906345"/>
                    <a:pt x="700383" y="906345"/>
                  </a:cubicBezTo>
                  <a:cubicBezTo>
                    <a:pt x="578591" y="906345"/>
                    <a:pt x="476977" y="992735"/>
                    <a:pt x="453476" y="1107579"/>
                  </a:cubicBezTo>
                  <a:lnTo>
                    <a:pt x="449115" y="1150844"/>
                  </a:lnTo>
                  <a:lnTo>
                    <a:pt x="261027" y="1150844"/>
                  </a:lnTo>
                  <a:lnTo>
                    <a:pt x="261027" y="858706"/>
                  </a:lnTo>
                  <a:lnTo>
                    <a:pt x="252027" y="859613"/>
                  </a:lnTo>
                  <a:cubicBezTo>
                    <a:pt x="112836" y="859613"/>
                    <a:pt x="0" y="746777"/>
                    <a:pt x="0" y="607586"/>
                  </a:cubicBezTo>
                  <a:cubicBezTo>
                    <a:pt x="0" y="468395"/>
                    <a:pt x="112836" y="355559"/>
                    <a:pt x="252027" y="355559"/>
                  </a:cubicBezTo>
                  <a:lnTo>
                    <a:pt x="261027" y="35646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EE50680-2EE9-42DB-9BAA-99606A0110AB}"/>
                </a:ext>
              </a:extLst>
            </p:cNvPr>
            <p:cNvSpPr/>
            <p:nvPr/>
          </p:nvSpPr>
          <p:spPr>
            <a:xfrm>
              <a:off x="914508" y="5701384"/>
              <a:ext cx="914508" cy="1150844"/>
            </a:xfrm>
            <a:custGeom>
              <a:avLst/>
              <a:gdLst>
                <a:gd name="connsiteX0" fmla="*/ 0 w 914508"/>
                <a:gd name="connsiteY0" fmla="*/ 0 h 1150844"/>
                <a:gd name="connsiteX1" fmla="*/ 207247 w 914508"/>
                <a:gd name="connsiteY1" fmla="*/ 0 h 1150844"/>
                <a:gd name="connsiteX2" fmla="*/ 206488 w 914508"/>
                <a:gd name="connsiteY2" fmla="*/ 7525 h 1150844"/>
                <a:gd name="connsiteX3" fmla="*/ 458515 w 914508"/>
                <a:gd name="connsiteY3" fmla="*/ 259552 h 1150844"/>
                <a:gd name="connsiteX4" fmla="*/ 710542 w 914508"/>
                <a:gd name="connsiteY4" fmla="*/ 7525 h 1150844"/>
                <a:gd name="connsiteX5" fmla="*/ 709783 w 914508"/>
                <a:gd name="connsiteY5" fmla="*/ 0 h 1150844"/>
                <a:gd name="connsiteX6" fmla="*/ 914508 w 914508"/>
                <a:gd name="connsiteY6" fmla="*/ 0 h 1150844"/>
                <a:gd name="connsiteX7" fmla="*/ 914508 w 914508"/>
                <a:gd name="connsiteY7" fmla="*/ 360003 h 1150844"/>
                <a:gd name="connsiteX8" fmla="*/ 865750 w 914508"/>
                <a:gd name="connsiteY8" fmla="*/ 364919 h 1150844"/>
                <a:gd name="connsiteX9" fmla="*/ 664515 w 914508"/>
                <a:gd name="connsiteY9" fmla="*/ 611825 h 1150844"/>
                <a:gd name="connsiteX10" fmla="*/ 865750 w 914508"/>
                <a:gd name="connsiteY10" fmla="*/ 858732 h 1150844"/>
                <a:gd name="connsiteX11" fmla="*/ 914508 w 914508"/>
                <a:gd name="connsiteY11" fmla="*/ 863647 h 1150844"/>
                <a:gd name="connsiteX12" fmla="*/ 914508 w 914508"/>
                <a:gd name="connsiteY12" fmla="*/ 1150844 h 1150844"/>
                <a:gd name="connsiteX13" fmla="*/ 0 w 914508"/>
                <a:gd name="connsiteY13" fmla="*/ 1150844 h 1150844"/>
                <a:gd name="connsiteX14" fmla="*/ 0 w 914508"/>
                <a:gd name="connsiteY14" fmla="*/ 863266 h 1150844"/>
                <a:gd name="connsiteX15" fmla="*/ 44982 w 914508"/>
                <a:gd name="connsiteY15" fmla="*/ 858731 h 1150844"/>
                <a:gd name="connsiteX16" fmla="*/ 246217 w 914508"/>
                <a:gd name="connsiteY16" fmla="*/ 611824 h 1150844"/>
                <a:gd name="connsiteX17" fmla="*/ 44982 w 914508"/>
                <a:gd name="connsiteY17" fmla="*/ 364918 h 1150844"/>
                <a:gd name="connsiteX18" fmla="*/ 0 w 914508"/>
                <a:gd name="connsiteY18" fmla="*/ 36038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508" h="1150844">
                  <a:moveTo>
                    <a:pt x="0" y="0"/>
                  </a:moveTo>
                  <a:lnTo>
                    <a:pt x="207247" y="0"/>
                  </a:lnTo>
                  <a:lnTo>
                    <a:pt x="206488" y="7525"/>
                  </a:lnTo>
                  <a:cubicBezTo>
                    <a:pt x="206488" y="146716"/>
                    <a:pt x="319324" y="259552"/>
                    <a:pt x="458515" y="259552"/>
                  </a:cubicBezTo>
                  <a:cubicBezTo>
                    <a:pt x="597706" y="259552"/>
                    <a:pt x="710542" y="146716"/>
                    <a:pt x="710542" y="7525"/>
                  </a:cubicBezTo>
                  <a:lnTo>
                    <a:pt x="709783" y="0"/>
                  </a:lnTo>
                  <a:lnTo>
                    <a:pt x="914508" y="0"/>
                  </a:lnTo>
                  <a:lnTo>
                    <a:pt x="914508" y="360003"/>
                  </a:lnTo>
                  <a:lnTo>
                    <a:pt x="865750" y="364919"/>
                  </a:lnTo>
                  <a:cubicBezTo>
                    <a:pt x="750905" y="388419"/>
                    <a:pt x="664515" y="490033"/>
                    <a:pt x="664515" y="611825"/>
                  </a:cubicBezTo>
                  <a:cubicBezTo>
                    <a:pt x="664515" y="733617"/>
                    <a:pt x="750905" y="835231"/>
                    <a:pt x="865750" y="858732"/>
                  </a:cubicBezTo>
                  <a:lnTo>
                    <a:pt x="914508" y="863647"/>
                  </a:lnTo>
                  <a:lnTo>
                    <a:pt x="914508" y="1150844"/>
                  </a:lnTo>
                  <a:lnTo>
                    <a:pt x="0" y="1150844"/>
                  </a:lnTo>
                  <a:lnTo>
                    <a:pt x="0" y="863266"/>
                  </a:lnTo>
                  <a:lnTo>
                    <a:pt x="44982" y="858731"/>
                  </a:lnTo>
                  <a:cubicBezTo>
                    <a:pt x="159827" y="835230"/>
                    <a:pt x="246217" y="733616"/>
                    <a:pt x="246217" y="611824"/>
                  </a:cubicBezTo>
                  <a:cubicBezTo>
                    <a:pt x="246217" y="490032"/>
                    <a:pt x="159827" y="388418"/>
                    <a:pt x="44982" y="364918"/>
                  </a:cubicBezTo>
                  <a:lnTo>
                    <a:pt x="0" y="3603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1BDF28B-C8F4-4BCE-81D3-31025B611677}"/>
                </a:ext>
              </a:extLst>
            </p:cNvPr>
            <p:cNvSpPr/>
            <p:nvPr/>
          </p:nvSpPr>
          <p:spPr>
            <a:xfrm>
              <a:off x="5487052" y="5456883"/>
              <a:ext cx="1175977" cy="1395345"/>
            </a:xfrm>
            <a:custGeom>
              <a:avLst/>
              <a:gdLst>
                <a:gd name="connsiteX0" fmla="*/ 465923 w 1175977"/>
                <a:gd name="connsiteY0" fmla="*/ 0 h 1395345"/>
                <a:gd name="connsiteX1" fmla="*/ 712830 w 1175977"/>
                <a:gd name="connsiteY1" fmla="*/ 201235 h 1395345"/>
                <a:gd name="connsiteX2" fmla="*/ 717192 w 1175977"/>
                <a:gd name="connsiteY2" fmla="*/ 244501 h 1395345"/>
                <a:gd name="connsiteX3" fmla="*/ 914508 w 1175977"/>
                <a:gd name="connsiteY3" fmla="*/ 244501 h 1395345"/>
                <a:gd name="connsiteX4" fmla="*/ 914508 w 1175977"/>
                <a:gd name="connsiteY4" fmla="*/ 605251 h 1395345"/>
                <a:gd name="connsiteX5" fmla="*/ 923950 w 1175977"/>
                <a:gd name="connsiteY5" fmla="*/ 604299 h 1395345"/>
                <a:gd name="connsiteX6" fmla="*/ 1175977 w 1175977"/>
                <a:gd name="connsiteY6" fmla="*/ 856326 h 1395345"/>
                <a:gd name="connsiteX7" fmla="*/ 923950 w 1175977"/>
                <a:gd name="connsiteY7" fmla="*/ 1108353 h 1395345"/>
                <a:gd name="connsiteX8" fmla="*/ 914508 w 1175977"/>
                <a:gd name="connsiteY8" fmla="*/ 1107401 h 1395345"/>
                <a:gd name="connsiteX9" fmla="*/ 914508 w 1175977"/>
                <a:gd name="connsiteY9" fmla="*/ 1395345 h 1395345"/>
                <a:gd name="connsiteX10" fmla="*/ 0 w 1175977"/>
                <a:gd name="connsiteY10" fmla="*/ 1395345 h 1395345"/>
                <a:gd name="connsiteX11" fmla="*/ 0 w 1175977"/>
                <a:gd name="connsiteY11" fmla="*/ 1105788 h 1395345"/>
                <a:gd name="connsiteX12" fmla="*/ 25452 w 1175977"/>
                <a:gd name="connsiteY12" fmla="*/ 1108353 h 1395345"/>
                <a:gd name="connsiteX13" fmla="*/ 277479 w 1175977"/>
                <a:gd name="connsiteY13" fmla="*/ 856326 h 1395345"/>
                <a:gd name="connsiteX14" fmla="*/ 25452 w 1175977"/>
                <a:gd name="connsiteY14" fmla="*/ 604299 h 1395345"/>
                <a:gd name="connsiteX15" fmla="*/ 0 w 1175977"/>
                <a:gd name="connsiteY15" fmla="*/ 606865 h 1395345"/>
                <a:gd name="connsiteX16" fmla="*/ 0 w 1175977"/>
                <a:gd name="connsiteY16" fmla="*/ 244501 h 1395345"/>
                <a:gd name="connsiteX17" fmla="*/ 214655 w 1175977"/>
                <a:gd name="connsiteY17" fmla="*/ 244501 h 1395345"/>
                <a:gd name="connsiteX18" fmla="*/ 219017 w 1175977"/>
                <a:gd name="connsiteY18" fmla="*/ 201235 h 1395345"/>
                <a:gd name="connsiteX19" fmla="*/ 465923 w 1175977"/>
                <a:gd name="connsiteY19" fmla="*/ 0 h 13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5977" h="1395345">
                  <a:moveTo>
                    <a:pt x="465923" y="0"/>
                  </a:moveTo>
                  <a:cubicBezTo>
                    <a:pt x="587715" y="0"/>
                    <a:pt x="689329" y="86390"/>
                    <a:pt x="712830" y="201235"/>
                  </a:cubicBezTo>
                  <a:lnTo>
                    <a:pt x="717192" y="244501"/>
                  </a:lnTo>
                  <a:lnTo>
                    <a:pt x="914508" y="244501"/>
                  </a:lnTo>
                  <a:lnTo>
                    <a:pt x="914508" y="605251"/>
                  </a:lnTo>
                  <a:lnTo>
                    <a:pt x="923950" y="604299"/>
                  </a:lnTo>
                  <a:cubicBezTo>
                    <a:pt x="1063141" y="604299"/>
                    <a:pt x="1175977" y="717135"/>
                    <a:pt x="1175977" y="856326"/>
                  </a:cubicBezTo>
                  <a:cubicBezTo>
                    <a:pt x="1175977" y="995517"/>
                    <a:pt x="1063141" y="1108353"/>
                    <a:pt x="923950" y="1108353"/>
                  </a:cubicBezTo>
                  <a:lnTo>
                    <a:pt x="914508" y="1107401"/>
                  </a:lnTo>
                  <a:lnTo>
                    <a:pt x="914508" y="1395345"/>
                  </a:lnTo>
                  <a:lnTo>
                    <a:pt x="0" y="1395345"/>
                  </a:lnTo>
                  <a:lnTo>
                    <a:pt x="0" y="1105788"/>
                  </a:lnTo>
                  <a:lnTo>
                    <a:pt x="25452" y="1108353"/>
                  </a:lnTo>
                  <a:cubicBezTo>
                    <a:pt x="164643" y="1108353"/>
                    <a:pt x="277479" y="995517"/>
                    <a:pt x="277479" y="856326"/>
                  </a:cubicBezTo>
                  <a:cubicBezTo>
                    <a:pt x="277479" y="717135"/>
                    <a:pt x="164643" y="604299"/>
                    <a:pt x="25452" y="604299"/>
                  </a:cubicBezTo>
                  <a:lnTo>
                    <a:pt x="0" y="606865"/>
                  </a:lnTo>
                  <a:lnTo>
                    <a:pt x="0" y="244501"/>
                  </a:lnTo>
                  <a:lnTo>
                    <a:pt x="214655" y="244501"/>
                  </a:lnTo>
                  <a:lnTo>
                    <a:pt x="219017" y="201235"/>
                  </a:lnTo>
                  <a:cubicBezTo>
                    <a:pt x="242517" y="86390"/>
                    <a:pt x="344131" y="0"/>
                    <a:pt x="465923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9399A9F6-8EC6-4194-83FB-92D52EBD7CEC}"/>
                </a:ext>
              </a:extLst>
            </p:cNvPr>
            <p:cNvSpPr/>
            <p:nvPr/>
          </p:nvSpPr>
          <p:spPr>
            <a:xfrm>
              <a:off x="7963921" y="5456883"/>
              <a:ext cx="1178992" cy="1395344"/>
            </a:xfrm>
            <a:custGeom>
              <a:avLst/>
              <a:gdLst>
                <a:gd name="connsiteX0" fmla="*/ 729106 w 1178992"/>
                <a:gd name="connsiteY0" fmla="*/ 0 h 1395344"/>
                <a:gd name="connsiteX1" fmla="*/ 976013 w 1178992"/>
                <a:gd name="connsiteY1" fmla="*/ 201234 h 1395344"/>
                <a:gd name="connsiteX2" fmla="*/ 980374 w 1178992"/>
                <a:gd name="connsiteY2" fmla="*/ 244500 h 1395344"/>
                <a:gd name="connsiteX3" fmla="*/ 1178992 w 1178992"/>
                <a:gd name="connsiteY3" fmla="*/ 244500 h 1395344"/>
                <a:gd name="connsiteX4" fmla="*/ 1178992 w 1178992"/>
                <a:gd name="connsiteY4" fmla="*/ 1395344 h 1395344"/>
                <a:gd name="connsiteX5" fmla="*/ 264484 w 1178992"/>
                <a:gd name="connsiteY5" fmla="*/ 1395344 h 1395344"/>
                <a:gd name="connsiteX6" fmla="*/ 264484 w 1178992"/>
                <a:gd name="connsiteY6" fmla="*/ 1107097 h 1395344"/>
                <a:gd name="connsiteX7" fmla="*/ 252027 w 1178992"/>
                <a:gd name="connsiteY7" fmla="*/ 1108353 h 1395344"/>
                <a:gd name="connsiteX8" fmla="*/ 0 w 1178992"/>
                <a:gd name="connsiteY8" fmla="*/ 856326 h 1395344"/>
                <a:gd name="connsiteX9" fmla="*/ 252027 w 1178992"/>
                <a:gd name="connsiteY9" fmla="*/ 604299 h 1395344"/>
                <a:gd name="connsiteX10" fmla="*/ 264484 w 1178992"/>
                <a:gd name="connsiteY10" fmla="*/ 605555 h 1395344"/>
                <a:gd name="connsiteX11" fmla="*/ 264484 w 1178992"/>
                <a:gd name="connsiteY11" fmla="*/ 244500 h 1395344"/>
                <a:gd name="connsiteX12" fmla="*/ 477838 w 1178992"/>
                <a:gd name="connsiteY12" fmla="*/ 244500 h 1395344"/>
                <a:gd name="connsiteX13" fmla="*/ 482199 w 1178992"/>
                <a:gd name="connsiteY13" fmla="*/ 201234 h 1395344"/>
                <a:gd name="connsiteX14" fmla="*/ 729106 w 1178992"/>
                <a:gd name="connsiteY14" fmla="*/ 0 h 13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992" h="1395344">
                  <a:moveTo>
                    <a:pt x="729106" y="0"/>
                  </a:moveTo>
                  <a:cubicBezTo>
                    <a:pt x="850898" y="0"/>
                    <a:pt x="952512" y="86390"/>
                    <a:pt x="976013" y="201234"/>
                  </a:cubicBezTo>
                  <a:lnTo>
                    <a:pt x="980374" y="244500"/>
                  </a:lnTo>
                  <a:lnTo>
                    <a:pt x="1178992" y="244500"/>
                  </a:lnTo>
                  <a:lnTo>
                    <a:pt x="1178992" y="1395344"/>
                  </a:lnTo>
                  <a:lnTo>
                    <a:pt x="264484" y="1395344"/>
                  </a:lnTo>
                  <a:lnTo>
                    <a:pt x="264484" y="1107097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64484" y="605555"/>
                  </a:lnTo>
                  <a:lnTo>
                    <a:pt x="264484" y="244500"/>
                  </a:lnTo>
                  <a:lnTo>
                    <a:pt x="477838" y="244500"/>
                  </a:lnTo>
                  <a:lnTo>
                    <a:pt x="482199" y="201234"/>
                  </a:lnTo>
                  <a:cubicBezTo>
                    <a:pt x="505700" y="86390"/>
                    <a:pt x="607314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4C4FCC94-338D-4AA2-9021-7EC8D389F9EB}"/>
                </a:ext>
              </a:extLst>
            </p:cNvPr>
            <p:cNvSpPr/>
            <p:nvPr/>
          </p:nvSpPr>
          <p:spPr>
            <a:xfrm>
              <a:off x="7057472" y="5701382"/>
              <a:ext cx="1170932" cy="1150844"/>
            </a:xfrm>
            <a:custGeom>
              <a:avLst/>
              <a:gdLst>
                <a:gd name="connsiteX0" fmla="*/ 256424 w 1170932"/>
                <a:gd name="connsiteY0" fmla="*/ 0 h 1150844"/>
                <a:gd name="connsiteX1" fmla="*/ 453984 w 1170932"/>
                <a:gd name="connsiteY1" fmla="*/ 0 h 1150844"/>
                <a:gd name="connsiteX2" fmla="*/ 453225 w 1170932"/>
                <a:gd name="connsiteY2" fmla="*/ 7528 h 1150844"/>
                <a:gd name="connsiteX3" fmla="*/ 705252 w 1170932"/>
                <a:gd name="connsiteY3" fmla="*/ 259555 h 1150844"/>
                <a:gd name="connsiteX4" fmla="*/ 957279 w 1170932"/>
                <a:gd name="connsiteY4" fmla="*/ 7528 h 1150844"/>
                <a:gd name="connsiteX5" fmla="*/ 956520 w 1170932"/>
                <a:gd name="connsiteY5" fmla="*/ 0 h 1150844"/>
                <a:gd name="connsiteX6" fmla="*/ 1170932 w 1170932"/>
                <a:gd name="connsiteY6" fmla="*/ 0 h 1150844"/>
                <a:gd name="connsiteX7" fmla="*/ 1170932 w 1170932"/>
                <a:gd name="connsiteY7" fmla="*/ 361056 h 1150844"/>
                <a:gd name="connsiteX8" fmla="*/ 1158476 w 1170932"/>
                <a:gd name="connsiteY8" fmla="*/ 359800 h 1150844"/>
                <a:gd name="connsiteX9" fmla="*/ 906449 w 1170932"/>
                <a:gd name="connsiteY9" fmla="*/ 611827 h 1150844"/>
                <a:gd name="connsiteX10" fmla="*/ 1158476 w 1170932"/>
                <a:gd name="connsiteY10" fmla="*/ 863854 h 1150844"/>
                <a:gd name="connsiteX11" fmla="*/ 1170932 w 1170932"/>
                <a:gd name="connsiteY11" fmla="*/ 862598 h 1150844"/>
                <a:gd name="connsiteX12" fmla="*/ 1170932 w 1170932"/>
                <a:gd name="connsiteY12" fmla="*/ 1150844 h 1150844"/>
                <a:gd name="connsiteX13" fmla="*/ 256424 w 1170932"/>
                <a:gd name="connsiteY13" fmla="*/ 1150844 h 1150844"/>
                <a:gd name="connsiteX14" fmla="*/ 256424 w 1170932"/>
                <a:gd name="connsiteY14" fmla="*/ 863410 h 1150844"/>
                <a:gd name="connsiteX15" fmla="*/ 252027 w 1170932"/>
                <a:gd name="connsiteY15" fmla="*/ 863853 h 1150844"/>
                <a:gd name="connsiteX16" fmla="*/ 0 w 1170932"/>
                <a:gd name="connsiteY16" fmla="*/ 611826 h 1150844"/>
                <a:gd name="connsiteX17" fmla="*/ 252027 w 1170932"/>
                <a:gd name="connsiteY17" fmla="*/ 359799 h 1150844"/>
                <a:gd name="connsiteX18" fmla="*/ 256424 w 1170932"/>
                <a:gd name="connsiteY18" fmla="*/ 360243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932" h="1150844">
                  <a:moveTo>
                    <a:pt x="256424" y="0"/>
                  </a:moveTo>
                  <a:lnTo>
                    <a:pt x="453984" y="0"/>
                  </a:lnTo>
                  <a:lnTo>
                    <a:pt x="453225" y="7528"/>
                  </a:lnTo>
                  <a:cubicBezTo>
                    <a:pt x="453225" y="146719"/>
                    <a:pt x="566061" y="259555"/>
                    <a:pt x="705252" y="259555"/>
                  </a:cubicBezTo>
                  <a:cubicBezTo>
                    <a:pt x="844443" y="259555"/>
                    <a:pt x="957279" y="146719"/>
                    <a:pt x="957279" y="7528"/>
                  </a:cubicBezTo>
                  <a:lnTo>
                    <a:pt x="956520" y="0"/>
                  </a:lnTo>
                  <a:lnTo>
                    <a:pt x="1170932" y="0"/>
                  </a:lnTo>
                  <a:lnTo>
                    <a:pt x="1170932" y="361056"/>
                  </a:lnTo>
                  <a:lnTo>
                    <a:pt x="1158476" y="359800"/>
                  </a:lnTo>
                  <a:cubicBezTo>
                    <a:pt x="1019285" y="359800"/>
                    <a:pt x="906449" y="472636"/>
                    <a:pt x="906449" y="611827"/>
                  </a:cubicBezTo>
                  <a:cubicBezTo>
                    <a:pt x="906449" y="751018"/>
                    <a:pt x="1019285" y="863854"/>
                    <a:pt x="1158476" y="863854"/>
                  </a:cubicBezTo>
                  <a:lnTo>
                    <a:pt x="1170932" y="862598"/>
                  </a:lnTo>
                  <a:lnTo>
                    <a:pt x="1170932" y="1150844"/>
                  </a:lnTo>
                  <a:lnTo>
                    <a:pt x="256424" y="1150844"/>
                  </a:lnTo>
                  <a:lnTo>
                    <a:pt x="256424" y="863410"/>
                  </a:lnTo>
                  <a:lnTo>
                    <a:pt x="252027" y="863853"/>
                  </a:lnTo>
                  <a:cubicBezTo>
                    <a:pt x="112836" y="863853"/>
                    <a:pt x="0" y="751017"/>
                    <a:pt x="0" y="611826"/>
                  </a:cubicBezTo>
                  <a:cubicBezTo>
                    <a:pt x="0" y="472635"/>
                    <a:pt x="112836" y="359799"/>
                    <a:pt x="252027" y="359799"/>
                  </a:cubicBezTo>
                  <a:lnTo>
                    <a:pt x="256424" y="3602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FEC7EBB-2B1C-4877-A670-42EB71CDF386}"/>
                </a:ext>
              </a:extLst>
            </p:cNvPr>
            <p:cNvSpPr/>
            <p:nvPr/>
          </p:nvSpPr>
          <p:spPr>
            <a:xfrm>
              <a:off x="7046440" y="4559195"/>
              <a:ext cx="1181964" cy="1410399"/>
            </a:xfrm>
            <a:custGeom>
              <a:avLst/>
              <a:gdLst>
                <a:gd name="connsiteX0" fmla="*/ 267456 w 1181964"/>
                <a:gd name="connsiteY0" fmla="*/ 0 h 1410399"/>
                <a:gd name="connsiteX1" fmla="*/ 269628 w 1181964"/>
                <a:gd name="connsiteY1" fmla="*/ 0 h 1410399"/>
                <a:gd name="connsiteX2" fmla="*/ 269628 w 1181964"/>
                <a:gd name="connsiteY2" fmla="*/ 1 h 1410399"/>
                <a:gd name="connsiteX3" fmla="*/ 453558 w 1181964"/>
                <a:gd name="connsiteY3" fmla="*/ 1 h 1410399"/>
                <a:gd name="connsiteX4" fmla="*/ 453226 w 1181964"/>
                <a:gd name="connsiteY4" fmla="*/ 3288 h 1410399"/>
                <a:gd name="connsiteX5" fmla="*/ 705253 w 1181964"/>
                <a:gd name="connsiteY5" fmla="*/ 255315 h 1410399"/>
                <a:gd name="connsiteX6" fmla="*/ 957280 w 1181964"/>
                <a:gd name="connsiteY6" fmla="*/ 3288 h 1410399"/>
                <a:gd name="connsiteX7" fmla="*/ 956949 w 1181964"/>
                <a:gd name="connsiteY7" fmla="*/ 1 h 1410399"/>
                <a:gd name="connsiteX8" fmla="*/ 1181964 w 1181964"/>
                <a:gd name="connsiteY8" fmla="*/ 1 h 1410399"/>
                <a:gd name="connsiteX9" fmla="*/ 1181964 w 1181964"/>
                <a:gd name="connsiteY9" fmla="*/ 357928 h 1410399"/>
                <a:gd name="connsiteX10" fmla="*/ 1158476 w 1181964"/>
                <a:gd name="connsiteY10" fmla="*/ 355560 h 1410399"/>
                <a:gd name="connsiteX11" fmla="*/ 906449 w 1181964"/>
                <a:gd name="connsiteY11" fmla="*/ 607587 h 1410399"/>
                <a:gd name="connsiteX12" fmla="*/ 1158476 w 1181964"/>
                <a:gd name="connsiteY12" fmla="*/ 859614 h 1410399"/>
                <a:gd name="connsiteX13" fmla="*/ 1181964 w 1181964"/>
                <a:gd name="connsiteY13" fmla="*/ 857246 h 1410399"/>
                <a:gd name="connsiteX14" fmla="*/ 1181964 w 1181964"/>
                <a:gd name="connsiteY14" fmla="*/ 1150844 h 1410399"/>
                <a:gd name="connsiteX15" fmla="*/ 967552 w 1181964"/>
                <a:gd name="connsiteY15" fmla="*/ 1150844 h 1410399"/>
                <a:gd name="connsiteX16" fmla="*/ 968311 w 1181964"/>
                <a:gd name="connsiteY16" fmla="*/ 1158372 h 1410399"/>
                <a:gd name="connsiteX17" fmla="*/ 716284 w 1181964"/>
                <a:gd name="connsiteY17" fmla="*/ 1410399 h 1410399"/>
                <a:gd name="connsiteX18" fmla="*/ 464257 w 1181964"/>
                <a:gd name="connsiteY18" fmla="*/ 1158372 h 1410399"/>
                <a:gd name="connsiteX19" fmla="*/ 465016 w 1181964"/>
                <a:gd name="connsiteY19" fmla="*/ 1150844 h 1410399"/>
                <a:gd name="connsiteX20" fmla="*/ 267456 w 1181964"/>
                <a:gd name="connsiteY20" fmla="*/ 1150844 h 1410399"/>
                <a:gd name="connsiteX21" fmla="*/ 267456 w 1181964"/>
                <a:gd name="connsiteY21" fmla="*/ 858059 h 1410399"/>
                <a:gd name="connsiteX22" fmla="*/ 252027 w 1181964"/>
                <a:gd name="connsiteY22" fmla="*/ 859614 h 1410399"/>
                <a:gd name="connsiteX23" fmla="*/ 0 w 1181964"/>
                <a:gd name="connsiteY23" fmla="*/ 607587 h 1410399"/>
                <a:gd name="connsiteX24" fmla="*/ 252027 w 1181964"/>
                <a:gd name="connsiteY24" fmla="*/ 355560 h 1410399"/>
                <a:gd name="connsiteX25" fmla="*/ 267456 w 1181964"/>
                <a:gd name="connsiteY25" fmla="*/ 357116 h 14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1964" h="1410399">
                  <a:moveTo>
                    <a:pt x="267456" y="0"/>
                  </a:moveTo>
                  <a:lnTo>
                    <a:pt x="269628" y="0"/>
                  </a:lnTo>
                  <a:lnTo>
                    <a:pt x="269628" y="1"/>
                  </a:lnTo>
                  <a:lnTo>
                    <a:pt x="453558" y="1"/>
                  </a:lnTo>
                  <a:lnTo>
                    <a:pt x="453226" y="3288"/>
                  </a:lnTo>
                  <a:cubicBezTo>
                    <a:pt x="453226" y="142479"/>
                    <a:pt x="566062" y="255315"/>
                    <a:pt x="705253" y="255315"/>
                  </a:cubicBezTo>
                  <a:cubicBezTo>
                    <a:pt x="844444" y="255315"/>
                    <a:pt x="957280" y="142479"/>
                    <a:pt x="957280" y="3288"/>
                  </a:cubicBezTo>
                  <a:lnTo>
                    <a:pt x="956949" y="1"/>
                  </a:lnTo>
                  <a:lnTo>
                    <a:pt x="1181964" y="1"/>
                  </a:lnTo>
                  <a:lnTo>
                    <a:pt x="1181964" y="357928"/>
                  </a:lnTo>
                  <a:lnTo>
                    <a:pt x="1158476" y="355560"/>
                  </a:lnTo>
                  <a:cubicBezTo>
                    <a:pt x="1019285" y="355560"/>
                    <a:pt x="906449" y="468396"/>
                    <a:pt x="906449" y="607587"/>
                  </a:cubicBezTo>
                  <a:cubicBezTo>
                    <a:pt x="906449" y="746778"/>
                    <a:pt x="1019285" y="859614"/>
                    <a:pt x="1158476" y="859614"/>
                  </a:cubicBezTo>
                  <a:lnTo>
                    <a:pt x="1181964" y="857246"/>
                  </a:lnTo>
                  <a:lnTo>
                    <a:pt x="1181964" y="1150844"/>
                  </a:lnTo>
                  <a:lnTo>
                    <a:pt x="967552" y="1150844"/>
                  </a:lnTo>
                  <a:lnTo>
                    <a:pt x="968311" y="1158372"/>
                  </a:lnTo>
                  <a:cubicBezTo>
                    <a:pt x="968311" y="1297563"/>
                    <a:pt x="855475" y="1410399"/>
                    <a:pt x="716284" y="1410399"/>
                  </a:cubicBezTo>
                  <a:cubicBezTo>
                    <a:pt x="577093" y="1410399"/>
                    <a:pt x="464257" y="1297563"/>
                    <a:pt x="464257" y="1158372"/>
                  </a:cubicBezTo>
                  <a:lnTo>
                    <a:pt x="465016" y="1150844"/>
                  </a:lnTo>
                  <a:lnTo>
                    <a:pt x="267456" y="1150844"/>
                  </a:lnTo>
                  <a:lnTo>
                    <a:pt x="267456" y="858059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67456" y="3571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DB589307-9774-4066-8033-FC851AD59AB9}"/>
                </a:ext>
              </a:extLst>
            </p:cNvPr>
            <p:cNvSpPr/>
            <p:nvPr/>
          </p:nvSpPr>
          <p:spPr>
            <a:xfrm>
              <a:off x="914507" y="4301798"/>
              <a:ext cx="914508" cy="1659138"/>
            </a:xfrm>
            <a:custGeom>
              <a:avLst/>
              <a:gdLst>
                <a:gd name="connsiteX0" fmla="*/ 447484 w 914508"/>
                <a:gd name="connsiteY0" fmla="*/ 0 h 1659138"/>
                <a:gd name="connsiteX1" fmla="*/ 694391 w 914508"/>
                <a:gd name="connsiteY1" fmla="*/ 201234 h 1659138"/>
                <a:gd name="connsiteX2" fmla="*/ 699180 w 914508"/>
                <a:gd name="connsiteY2" fmla="*/ 248740 h 1659138"/>
                <a:gd name="connsiteX3" fmla="*/ 914508 w 914508"/>
                <a:gd name="connsiteY3" fmla="*/ 248740 h 1659138"/>
                <a:gd name="connsiteX4" fmla="*/ 914508 w 914508"/>
                <a:gd name="connsiteY4" fmla="*/ 605207 h 1659138"/>
                <a:gd name="connsiteX5" fmla="*/ 905511 w 914508"/>
                <a:gd name="connsiteY5" fmla="*/ 604299 h 1659138"/>
                <a:gd name="connsiteX6" fmla="*/ 653484 w 914508"/>
                <a:gd name="connsiteY6" fmla="*/ 856326 h 1659138"/>
                <a:gd name="connsiteX7" fmla="*/ 905511 w 914508"/>
                <a:gd name="connsiteY7" fmla="*/ 1108353 h 1659138"/>
                <a:gd name="connsiteX8" fmla="*/ 914508 w 914508"/>
                <a:gd name="connsiteY8" fmla="*/ 1107447 h 1659138"/>
                <a:gd name="connsiteX9" fmla="*/ 914508 w 914508"/>
                <a:gd name="connsiteY9" fmla="*/ 1399584 h 1659138"/>
                <a:gd name="connsiteX10" fmla="*/ 709784 w 914508"/>
                <a:gd name="connsiteY10" fmla="*/ 1399584 h 1659138"/>
                <a:gd name="connsiteX11" fmla="*/ 710543 w 914508"/>
                <a:gd name="connsiteY11" fmla="*/ 1407111 h 1659138"/>
                <a:gd name="connsiteX12" fmla="*/ 458516 w 914508"/>
                <a:gd name="connsiteY12" fmla="*/ 1659138 h 1659138"/>
                <a:gd name="connsiteX13" fmla="*/ 206489 w 914508"/>
                <a:gd name="connsiteY13" fmla="*/ 1407111 h 1659138"/>
                <a:gd name="connsiteX14" fmla="*/ 207248 w 914508"/>
                <a:gd name="connsiteY14" fmla="*/ 1399584 h 1659138"/>
                <a:gd name="connsiteX15" fmla="*/ 0 w 914508"/>
                <a:gd name="connsiteY15" fmla="*/ 1399584 h 1659138"/>
                <a:gd name="connsiteX16" fmla="*/ 0 w 914508"/>
                <a:gd name="connsiteY16" fmla="*/ 1104952 h 1659138"/>
                <a:gd name="connsiteX17" fmla="*/ 81258 w 914508"/>
                <a:gd name="connsiteY17" fmla="*/ 1088547 h 1659138"/>
                <a:gd name="connsiteX18" fmla="*/ 235185 w 914508"/>
                <a:gd name="connsiteY18" fmla="*/ 856325 h 1659138"/>
                <a:gd name="connsiteX19" fmla="*/ 81258 w 914508"/>
                <a:gd name="connsiteY19" fmla="*/ 624104 h 1659138"/>
                <a:gd name="connsiteX20" fmla="*/ 0 w 914508"/>
                <a:gd name="connsiteY20" fmla="*/ 607698 h 1659138"/>
                <a:gd name="connsiteX21" fmla="*/ 0 w 914508"/>
                <a:gd name="connsiteY21" fmla="*/ 248740 h 1659138"/>
                <a:gd name="connsiteX22" fmla="*/ 195788 w 914508"/>
                <a:gd name="connsiteY22" fmla="*/ 248740 h 1659138"/>
                <a:gd name="connsiteX23" fmla="*/ 200577 w 914508"/>
                <a:gd name="connsiteY23" fmla="*/ 201234 h 1659138"/>
                <a:gd name="connsiteX24" fmla="*/ 447484 w 914508"/>
                <a:gd name="connsiteY24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508" h="1659138">
                  <a:moveTo>
                    <a:pt x="447484" y="0"/>
                  </a:moveTo>
                  <a:cubicBezTo>
                    <a:pt x="569276" y="0"/>
                    <a:pt x="670890" y="86390"/>
                    <a:pt x="694391" y="201234"/>
                  </a:cubicBezTo>
                  <a:lnTo>
                    <a:pt x="699180" y="248740"/>
                  </a:lnTo>
                  <a:lnTo>
                    <a:pt x="914508" y="248740"/>
                  </a:lnTo>
                  <a:lnTo>
                    <a:pt x="914508" y="605207"/>
                  </a:lnTo>
                  <a:lnTo>
                    <a:pt x="905511" y="604299"/>
                  </a:lnTo>
                  <a:cubicBezTo>
                    <a:pt x="766320" y="604299"/>
                    <a:pt x="653484" y="717135"/>
                    <a:pt x="653484" y="856326"/>
                  </a:cubicBezTo>
                  <a:cubicBezTo>
                    <a:pt x="653484" y="995517"/>
                    <a:pt x="766320" y="1108353"/>
                    <a:pt x="905511" y="1108353"/>
                  </a:cubicBezTo>
                  <a:lnTo>
                    <a:pt x="914508" y="1107447"/>
                  </a:lnTo>
                  <a:lnTo>
                    <a:pt x="914508" y="1399584"/>
                  </a:lnTo>
                  <a:lnTo>
                    <a:pt x="709784" y="1399584"/>
                  </a:lnTo>
                  <a:lnTo>
                    <a:pt x="710543" y="1407111"/>
                  </a:lnTo>
                  <a:cubicBezTo>
                    <a:pt x="710543" y="1546302"/>
                    <a:pt x="597707" y="1659138"/>
                    <a:pt x="458516" y="1659138"/>
                  </a:cubicBezTo>
                  <a:cubicBezTo>
                    <a:pt x="319325" y="1659138"/>
                    <a:pt x="206489" y="1546302"/>
                    <a:pt x="206489" y="1407111"/>
                  </a:cubicBezTo>
                  <a:lnTo>
                    <a:pt x="207248" y="1399584"/>
                  </a:lnTo>
                  <a:lnTo>
                    <a:pt x="0" y="1399584"/>
                  </a:lnTo>
                  <a:lnTo>
                    <a:pt x="0" y="1104952"/>
                  </a:lnTo>
                  <a:lnTo>
                    <a:pt x="81258" y="1088547"/>
                  </a:lnTo>
                  <a:cubicBezTo>
                    <a:pt x="171715" y="1050287"/>
                    <a:pt x="235185" y="960719"/>
                    <a:pt x="235185" y="856325"/>
                  </a:cubicBezTo>
                  <a:cubicBezTo>
                    <a:pt x="235185" y="751932"/>
                    <a:pt x="171715" y="662363"/>
                    <a:pt x="81258" y="624104"/>
                  </a:cubicBezTo>
                  <a:lnTo>
                    <a:pt x="0" y="607698"/>
                  </a:lnTo>
                  <a:lnTo>
                    <a:pt x="0" y="248740"/>
                  </a:lnTo>
                  <a:lnTo>
                    <a:pt x="195788" y="248740"/>
                  </a:lnTo>
                  <a:lnTo>
                    <a:pt x="200577" y="201234"/>
                  </a:lnTo>
                  <a:cubicBezTo>
                    <a:pt x="224078" y="86390"/>
                    <a:pt x="325692" y="0"/>
                    <a:pt x="44748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10BEE63-0C20-456B-86B7-4C5118A57A6C}"/>
                </a:ext>
              </a:extLst>
            </p:cNvPr>
            <p:cNvSpPr/>
            <p:nvPr/>
          </p:nvSpPr>
          <p:spPr>
            <a:xfrm>
              <a:off x="1584997" y="3146713"/>
              <a:ext cx="1410503" cy="1659138"/>
            </a:xfrm>
            <a:custGeom>
              <a:avLst/>
              <a:gdLst>
                <a:gd name="connsiteX0" fmla="*/ 689350 w 1410503"/>
                <a:gd name="connsiteY0" fmla="*/ 0 h 1659138"/>
                <a:gd name="connsiteX1" fmla="*/ 941377 w 1410503"/>
                <a:gd name="connsiteY1" fmla="*/ 252027 h 1659138"/>
                <a:gd name="connsiteX2" fmla="*/ 941281 w 1410503"/>
                <a:gd name="connsiteY2" fmla="*/ 252981 h 1659138"/>
                <a:gd name="connsiteX3" fmla="*/ 1158528 w 1410503"/>
                <a:gd name="connsiteY3" fmla="*/ 252981 h 1659138"/>
                <a:gd name="connsiteX4" fmla="*/ 1158528 w 1410503"/>
                <a:gd name="connsiteY4" fmla="*/ 604305 h 1659138"/>
                <a:gd name="connsiteX5" fmla="*/ 1209268 w 1410503"/>
                <a:gd name="connsiteY5" fmla="*/ 609420 h 1659138"/>
                <a:gd name="connsiteX6" fmla="*/ 1410503 w 1410503"/>
                <a:gd name="connsiteY6" fmla="*/ 856327 h 1659138"/>
                <a:gd name="connsiteX7" fmla="*/ 1209268 w 1410503"/>
                <a:gd name="connsiteY7" fmla="*/ 1103234 h 1659138"/>
                <a:gd name="connsiteX8" fmla="*/ 1158528 w 1410503"/>
                <a:gd name="connsiteY8" fmla="*/ 1108349 h 1659138"/>
                <a:gd name="connsiteX9" fmla="*/ 1158528 w 1410503"/>
                <a:gd name="connsiteY9" fmla="*/ 1403825 h 1659138"/>
                <a:gd name="connsiteX10" fmla="*/ 924040 w 1410503"/>
                <a:gd name="connsiteY10" fmla="*/ 1403825 h 1659138"/>
                <a:gd name="connsiteX11" fmla="*/ 924371 w 1410503"/>
                <a:gd name="connsiteY11" fmla="*/ 1407111 h 1659138"/>
                <a:gd name="connsiteX12" fmla="*/ 672344 w 1410503"/>
                <a:gd name="connsiteY12" fmla="*/ 1659138 h 1659138"/>
                <a:gd name="connsiteX13" fmla="*/ 420317 w 1410503"/>
                <a:gd name="connsiteY13" fmla="*/ 1407111 h 1659138"/>
                <a:gd name="connsiteX14" fmla="*/ 420648 w 1410503"/>
                <a:gd name="connsiteY14" fmla="*/ 1403825 h 1659138"/>
                <a:gd name="connsiteX15" fmla="*/ 244020 w 1410503"/>
                <a:gd name="connsiteY15" fmla="*/ 1403825 h 1659138"/>
                <a:gd name="connsiteX16" fmla="*/ 244020 w 1410503"/>
                <a:gd name="connsiteY16" fmla="*/ 1107547 h 1659138"/>
                <a:gd name="connsiteX17" fmla="*/ 201235 w 1410503"/>
                <a:gd name="connsiteY17" fmla="*/ 1103234 h 1659138"/>
                <a:gd name="connsiteX18" fmla="*/ 0 w 1410503"/>
                <a:gd name="connsiteY18" fmla="*/ 856327 h 1659138"/>
                <a:gd name="connsiteX19" fmla="*/ 201235 w 1410503"/>
                <a:gd name="connsiteY19" fmla="*/ 609420 h 1659138"/>
                <a:gd name="connsiteX20" fmla="*/ 244020 w 1410503"/>
                <a:gd name="connsiteY20" fmla="*/ 605107 h 1659138"/>
                <a:gd name="connsiteX21" fmla="*/ 244020 w 1410503"/>
                <a:gd name="connsiteY21" fmla="*/ 252981 h 1659138"/>
                <a:gd name="connsiteX22" fmla="*/ 437419 w 1410503"/>
                <a:gd name="connsiteY22" fmla="*/ 252981 h 1659138"/>
                <a:gd name="connsiteX23" fmla="*/ 437323 w 1410503"/>
                <a:gd name="connsiteY23" fmla="*/ 252027 h 1659138"/>
                <a:gd name="connsiteX24" fmla="*/ 689350 w 1410503"/>
                <a:gd name="connsiteY24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3" h="1659138">
                  <a:moveTo>
                    <a:pt x="689350" y="0"/>
                  </a:moveTo>
                  <a:cubicBezTo>
                    <a:pt x="828541" y="0"/>
                    <a:pt x="941377" y="112836"/>
                    <a:pt x="941377" y="252027"/>
                  </a:cubicBezTo>
                  <a:lnTo>
                    <a:pt x="941281" y="252981"/>
                  </a:lnTo>
                  <a:lnTo>
                    <a:pt x="1158528" y="252981"/>
                  </a:lnTo>
                  <a:lnTo>
                    <a:pt x="1158528" y="604305"/>
                  </a:lnTo>
                  <a:lnTo>
                    <a:pt x="1209268" y="609420"/>
                  </a:lnTo>
                  <a:cubicBezTo>
                    <a:pt x="1324113" y="632921"/>
                    <a:pt x="1410503" y="734535"/>
                    <a:pt x="1410503" y="856327"/>
                  </a:cubicBezTo>
                  <a:cubicBezTo>
                    <a:pt x="1410503" y="978119"/>
                    <a:pt x="1324113" y="1079733"/>
                    <a:pt x="1209268" y="1103234"/>
                  </a:cubicBezTo>
                  <a:lnTo>
                    <a:pt x="1158528" y="1108349"/>
                  </a:lnTo>
                  <a:lnTo>
                    <a:pt x="1158528" y="1403825"/>
                  </a:lnTo>
                  <a:lnTo>
                    <a:pt x="924040" y="1403825"/>
                  </a:lnTo>
                  <a:lnTo>
                    <a:pt x="924371" y="1407111"/>
                  </a:lnTo>
                  <a:cubicBezTo>
                    <a:pt x="924371" y="1546302"/>
                    <a:pt x="811535" y="1659138"/>
                    <a:pt x="672344" y="1659138"/>
                  </a:cubicBezTo>
                  <a:cubicBezTo>
                    <a:pt x="533153" y="1659138"/>
                    <a:pt x="420317" y="1546302"/>
                    <a:pt x="420317" y="1407111"/>
                  </a:cubicBezTo>
                  <a:lnTo>
                    <a:pt x="420648" y="1403825"/>
                  </a:lnTo>
                  <a:lnTo>
                    <a:pt x="244020" y="1403825"/>
                  </a:lnTo>
                  <a:lnTo>
                    <a:pt x="244020" y="1107547"/>
                  </a:lnTo>
                  <a:lnTo>
                    <a:pt x="201235" y="1103234"/>
                  </a:lnTo>
                  <a:cubicBezTo>
                    <a:pt x="86390" y="1079733"/>
                    <a:pt x="0" y="978119"/>
                    <a:pt x="0" y="856327"/>
                  </a:cubicBezTo>
                  <a:cubicBezTo>
                    <a:pt x="0" y="734535"/>
                    <a:pt x="86390" y="632921"/>
                    <a:pt x="201235" y="609420"/>
                  </a:cubicBezTo>
                  <a:lnTo>
                    <a:pt x="244020" y="605107"/>
                  </a:lnTo>
                  <a:lnTo>
                    <a:pt x="244020" y="252981"/>
                  </a:lnTo>
                  <a:lnTo>
                    <a:pt x="437419" y="252981"/>
                  </a:lnTo>
                  <a:lnTo>
                    <a:pt x="437323" y="252027"/>
                  </a:lnTo>
                  <a:cubicBezTo>
                    <a:pt x="437323" y="112836"/>
                    <a:pt x="550159" y="0"/>
                    <a:pt x="68935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6F61E30B-5E54-4004-94CF-B9C97CE8ED4B}"/>
                </a:ext>
              </a:extLst>
            </p:cNvPr>
            <p:cNvSpPr/>
            <p:nvPr/>
          </p:nvSpPr>
          <p:spPr>
            <a:xfrm>
              <a:off x="662646" y="2301687"/>
              <a:ext cx="1426405" cy="1098008"/>
            </a:xfrm>
            <a:custGeom>
              <a:avLst/>
              <a:gdLst>
                <a:gd name="connsiteX0" fmla="*/ 251862 w 1426405"/>
                <a:gd name="connsiteY0" fmla="*/ 0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78704 h 1150844"/>
                <a:gd name="connsiteX1" fmla="*/ 252949 w 1426405"/>
                <a:gd name="connsiteY1" fmla="*/ 0 h 1150844"/>
                <a:gd name="connsiteX2" fmla="*/ 252949 w 1426405"/>
                <a:gd name="connsiteY2" fmla="*/ 52836 h 1150844"/>
                <a:gd name="connsiteX3" fmla="*/ 466988 w 1426405"/>
                <a:gd name="connsiteY3" fmla="*/ 52836 h 1150844"/>
                <a:gd name="connsiteX4" fmla="*/ 469445 w 1426405"/>
                <a:gd name="connsiteY4" fmla="*/ 77208 h 1150844"/>
                <a:gd name="connsiteX5" fmla="*/ 716352 w 1426405"/>
                <a:gd name="connsiteY5" fmla="*/ 278443 h 1150844"/>
                <a:gd name="connsiteX6" fmla="*/ 963259 w 1426405"/>
                <a:gd name="connsiteY6" fmla="*/ 77208 h 1150844"/>
                <a:gd name="connsiteX7" fmla="*/ 965716 w 1426405"/>
                <a:gd name="connsiteY7" fmla="*/ 52836 h 1150844"/>
                <a:gd name="connsiteX8" fmla="*/ 1166370 w 1426405"/>
                <a:gd name="connsiteY8" fmla="*/ 52836 h 1150844"/>
                <a:gd name="connsiteX9" fmla="*/ 1166370 w 1426405"/>
                <a:gd name="connsiteY9" fmla="*/ 379494 h 1150844"/>
                <a:gd name="connsiteX10" fmla="*/ 1174378 w 1426405"/>
                <a:gd name="connsiteY10" fmla="*/ 378687 h 1150844"/>
                <a:gd name="connsiteX11" fmla="*/ 1426405 w 1426405"/>
                <a:gd name="connsiteY11" fmla="*/ 630714 h 1150844"/>
                <a:gd name="connsiteX12" fmla="*/ 1174378 w 1426405"/>
                <a:gd name="connsiteY12" fmla="*/ 882741 h 1150844"/>
                <a:gd name="connsiteX13" fmla="*/ 1166370 w 1426405"/>
                <a:gd name="connsiteY13" fmla="*/ 881934 h 1150844"/>
                <a:gd name="connsiteX14" fmla="*/ 1166370 w 1426405"/>
                <a:gd name="connsiteY14" fmla="*/ 1150844 h 1150844"/>
                <a:gd name="connsiteX15" fmla="*/ 251862 w 1426405"/>
                <a:gd name="connsiteY15" fmla="*/ 1150844 h 1150844"/>
                <a:gd name="connsiteX16" fmla="*/ 251862 w 1426405"/>
                <a:gd name="connsiteY16" fmla="*/ 882724 h 1150844"/>
                <a:gd name="connsiteX17" fmla="*/ 201235 w 1426405"/>
                <a:gd name="connsiteY17" fmla="*/ 877621 h 1150844"/>
                <a:gd name="connsiteX18" fmla="*/ 0 w 1426405"/>
                <a:gd name="connsiteY18" fmla="*/ 630714 h 1150844"/>
                <a:gd name="connsiteX19" fmla="*/ 201235 w 1426405"/>
                <a:gd name="connsiteY19" fmla="*/ 383807 h 1150844"/>
                <a:gd name="connsiteX20" fmla="*/ 251862 w 1426405"/>
                <a:gd name="connsiteY20" fmla="*/ 378704 h 1150844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  <a:gd name="connsiteX0" fmla="*/ 251862 w 1426405"/>
                <a:gd name="connsiteY0" fmla="*/ 325868 h 1098008"/>
                <a:gd name="connsiteX1" fmla="*/ 252949 w 1426405"/>
                <a:gd name="connsiteY1" fmla="*/ 0 h 1098008"/>
                <a:gd name="connsiteX2" fmla="*/ 466988 w 1426405"/>
                <a:gd name="connsiteY2" fmla="*/ 0 h 1098008"/>
                <a:gd name="connsiteX3" fmla="*/ 469445 w 1426405"/>
                <a:gd name="connsiteY3" fmla="*/ 24372 h 1098008"/>
                <a:gd name="connsiteX4" fmla="*/ 716352 w 1426405"/>
                <a:gd name="connsiteY4" fmla="*/ 225607 h 1098008"/>
                <a:gd name="connsiteX5" fmla="*/ 963259 w 1426405"/>
                <a:gd name="connsiteY5" fmla="*/ 24372 h 1098008"/>
                <a:gd name="connsiteX6" fmla="*/ 965716 w 1426405"/>
                <a:gd name="connsiteY6" fmla="*/ 0 h 1098008"/>
                <a:gd name="connsiteX7" fmla="*/ 1166370 w 1426405"/>
                <a:gd name="connsiteY7" fmla="*/ 0 h 1098008"/>
                <a:gd name="connsiteX8" fmla="*/ 1166370 w 1426405"/>
                <a:gd name="connsiteY8" fmla="*/ 326658 h 1098008"/>
                <a:gd name="connsiteX9" fmla="*/ 1174378 w 1426405"/>
                <a:gd name="connsiteY9" fmla="*/ 325851 h 1098008"/>
                <a:gd name="connsiteX10" fmla="*/ 1426405 w 1426405"/>
                <a:gd name="connsiteY10" fmla="*/ 577878 h 1098008"/>
                <a:gd name="connsiteX11" fmla="*/ 1174378 w 1426405"/>
                <a:gd name="connsiteY11" fmla="*/ 829905 h 1098008"/>
                <a:gd name="connsiteX12" fmla="*/ 1166370 w 1426405"/>
                <a:gd name="connsiteY12" fmla="*/ 829098 h 1098008"/>
                <a:gd name="connsiteX13" fmla="*/ 1166370 w 1426405"/>
                <a:gd name="connsiteY13" fmla="*/ 1098008 h 1098008"/>
                <a:gd name="connsiteX14" fmla="*/ 251862 w 1426405"/>
                <a:gd name="connsiteY14" fmla="*/ 1098008 h 1098008"/>
                <a:gd name="connsiteX15" fmla="*/ 251862 w 1426405"/>
                <a:gd name="connsiteY15" fmla="*/ 829888 h 1098008"/>
                <a:gd name="connsiteX16" fmla="*/ 201235 w 1426405"/>
                <a:gd name="connsiteY16" fmla="*/ 824785 h 1098008"/>
                <a:gd name="connsiteX17" fmla="*/ 0 w 1426405"/>
                <a:gd name="connsiteY17" fmla="*/ 577878 h 1098008"/>
                <a:gd name="connsiteX18" fmla="*/ 201235 w 1426405"/>
                <a:gd name="connsiteY18" fmla="*/ 330971 h 1098008"/>
                <a:gd name="connsiteX19" fmla="*/ 251862 w 1426405"/>
                <a:gd name="connsiteY19" fmla="*/ 325868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405" h="1098008">
                  <a:moveTo>
                    <a:pt x="251862" y="325868"/>
                  </a:moveTo>
                  <a:cubicBezTo>
                    <a:pt x="252405" y="162934"/>
                    <a:pt x="252405" y="162934"/>
                    <a:pt x="252949" y="0"/>
                  </a:cubicBezTo>
                  <a:lnTo>
                    <a:pt x="466988" y="0"/>
                  </a:lnTo>
                  <a:lnTo>
                    <a:pt x="469445" y="24372"/>
                  </a:lnTo>
                  <a:cubicBezTo>
                    <a:pt x="492946" y="139217"/>
                    <a:pt x="594560" y="225607"/>
                    <a:pt x="716352" y="225607"/>
                  </a:cubicBezTo>
                  <a:cubicBezTo>
                    <a:pt x="838144" y="225607"/>
                    <a:pt x="939758" y="139217"/>
                    <a:pt x="963259" y="24372"/>
                  </a:cubicBezTo>
                  <a:lnTo>
                    <a:pt x="965716" y="0"/>
                  </a:lnTo>
                  <a:lnTo>
                    <a:pt x="1166370" y="0"/>
                  </a:lnTo>
                  <a:lnTo>
                    <a:pt x="1166370" y="326658"/>
                  </a:lnTo>
                  <a:lnTo>
                    <a:pt x="1174378" y="325851"/>
                  </a:lnTo>
                  <a:cubicBezTo>
                    <a:pt x="1313569" y="325851"/>
                    <a:pt x="1426405" y="438687"/>
                    <a:pt x="1426405" y="577878"/>
                  </a:cubicBezTo>
                  <a:cubicBezTo>
                    <a:pt x="1426405" y="717069"/>
                    <a:pt x="1313569" y="829905"/>
                    <a:pt x="1174378" y="829905"/>
                  </a:cubicBezTo>
                  <a:lnTo>
                    <a:pt x="1166370" y="829098"/>
                  </a:lnTo>
                  <a:lnTo>
                    <a:pt x="1166370" y="1098008"/>
                  </a:lnTo>
                  <a:lnTo>
                    <a:pt x="251862" y="1098008"/>
                  </a:lnTo>
                  <a:lnTo>
                    <a:pt x="251862" y="829888"/>
                  </a:lnTo>
                  <a:lnTo>
                    <a:pt x="201235" y="824785"/>
                  </a:lnTo>
                  <a:cubicBezTo>
                    <a:pt x="86390" y="801284"/>
                    <a:pt x="0" y="699670"/>
                    <a:pt x="0" y="577878"/>
                  </a:cubicBezTo>
                  <a:cubicBezTo>
                    <a:pt x="0" y="456086"/>
                    <a:pt x="86390" y="354472"/>
                    <a:pt x="201235" y="330971"/>
                  </a:cubicBezTo>
                  <a:lnTo>
                    <a:pt x="251862" y="32586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862FE3B-F4B7-4BB8-A65E-78B11DFF4757}"/>
                </a:ext>
              </a:extLst>
            </p:cNvPr>
            <p:cNvSpPr/>
            <p:nvPr/>
          </p:nvSpPr>
          <p:spPr>
            <a:xfrm>
              <a:off x="914508" y="3146715"/>
              <a:ext cx="914508" cy="1403825"/>
            </a:xfrm>
            <a:custGeom>
              <a:avLst/>
              <a:gdLst>
                <a:gd name="connsiteX0" fmla="*/ 464490 w 914508"/>
                <a:gd name="connsiteY0" fmla="*/ 0 h 1403825"/>
                <a:gd name="connsiteX1" fmla="*/ 716517 w 914508"/>
                <a:gd name="connsiteY1" fmla="*/ 252027 h 1403825"/>
                <a:gd name="connsiteX2" fmla="*/ 716421 w 914508"/>
                <a:gd name="connsiteY2" fmla="*/ 252981 h 1403825"/>
                <a:gd name="connsiteX3" fmla="*/ 914508 w 914508"/>
                <a:gd name="connsiteY3" fmla="*/ 252981 h 1403825"/>
                <a:gd name="connsiteX4" fmla="*/ 914508 w 914508"/>
                <a:gd name="connsiteY4" fmla="*/ 605105 h 1403825"/>
                <a:gd name="connsiteX5" fmla="*/ 871724 w 914508"/>
                <a:gd name="connsiteY5" fmla="*/ 609418 h 1403825"/>
                <a:gd name="connsiteX6" fmla="*/ 670489 w 914508"/>
                <a:gd name="connsiteY6" fmla="*/ 856325 h 1403825"/>
                <a:gd name="connsiteX7" fmla="*/ 871724 w 914508"/>
                <a:gd name="connsiteY7" fmla="*/ 1103232 h 1403825"/>
                <a:gd name="connsiteX8" fmla="*/ 914508 w 914508"/>
                <a:gd name="connsiteY8" fmla="*/ 1107545 h 1403825"/>
                <a:gd name="connsiteX9" fmla="*/ 914508 w 914508"/>
                <a:gd name="connsiteY9" fmla="*/ 1403825 h 1403825"/>
                <a:gd name="connsiteX10" fmla="*/ 914507 w 914508"/>
                <a:gd name="connsiteY10" fmla="*/ 1403825 h 1403825"/>
                <a:gd name="connsiteX11" fmla="*/ 914507 w 914508"/>
                <a:gd name="connsiteY11" fmla="*/ 1403823 h 1403825"/>
                <a:gd name="connsiteX12" fmla="*/ 699179 w 914508"/>
                <a:gd name="connsiteY12" fmla="*/ 1403823 h 1403825"/>
                <a:gd name="connsiteX13" fmla="*/ 694390 w 914508"/>
                <a:gd name="connsiteY13" fmla="*/ 1356317 h 1403825"/>
                <a:gd name="connsiteX14" fmla="*/ 447483 w 914508"/>
                <a:gd name="connsiteY14" fmla="*/ 1155083 h 1403825"/>
                <a:gd name="connsiteX15" fmla="*/ 200576 w 914508"/>
                <a:gd name="connsiteY15" fmla="*/ 1356317 h 1403825"/>
                <a:gd name="connsiteX16" fmla="*/ 195787 w 914508"/>
                <a:gd name="connsiteY16" fmla="*/ 1403823 h 1403825"/>
                <a:gd name="connsiteX17" fmla="*/ 0 w 914508"/>
                <a:gd name="connsiteY17" fmla="*/ 1403823 h 1403825"/>
                <a:gd name="connsiteX18" fmla="*/ 0 w 914508"/>
                <a:gd name="connsiteY18" fmla="*/ 1108337 h 1403825"/>
                <a:gd name="connsiteX19" fmla="*/ 164 w 914508"/>
                <a:gd name="connsiteY19" fmla="*/ 1108353 h 1403825"/>
                <a:gd name="connsiteX20" fmla="*/ 252191 w 914508"/>
                <a:gd name="connsiteY20" fmla="*/ 856326 h 1403825"/>
                <a:gd name="connsiteX21" fmla="*/ 164 w 914508"/>
                <a:gd name="connsiteY21" fmla="*/ 604299 h 1403825"/>
                <a:gd name="connsiteX22" fmla="*/ 0 w 914508"/>
                <a:gd name="connsiteY22" fmla="*/ 604316 h 1403825"/>
                <a:gd name="connsiteX23" fmla="*/ 0 w 914508"/>
                <a:gd name="connsiteY23" fmla="*/ 252981 h 1403825"/>
                <a:gd name="connsiteX24" fmla="*/ 212559 w 914508"/>
                <a:gd name="connsiteY24" fmla="*/ 252981 h 1403825"/>
                <a:gd name="connsiteX25" fmla="*/ 212463 w 914508"/>
                <a:gd name="connsiteY25" fmla="*/ 252027 h 1403825"/>
                <a:gd name="connsiteX26" fmla="*/ 464490 w 914508"/>
                <a:gd name="connsiteY26" fmla="*/ 0 h 140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508" h="1403825">
                  <a:moveTo>
                    <a:pt x="464490" y="0"/>
                  </a:moveTo>
                  <a:cubicBezTo>
                    <a:pt x="603681" y="0"/>
                    <a:pt x="716517" y="112836"/>
                    <a:pt x="716517" y="252027"/>
                  </a:cubicBezTo>
                  <a:lnTo>
                    <a:pt x="716421" y="252981"/>
                  </a:lnTo>
                  <a:lnTo>
                    <a:pt x="914508" y="252981"/>
                  </a:lnTo>
                  <a:lnTo>
                    <a:pt x="914508" y="605105"/>
                  </a:lnTo>
                  <a:lnTo>
                    <a:pt x="871724" y="609418"/>
                  </a:lnTo>
                  <a:cubicBezTo>
                    <a:pt x="756879" y="632919"/>
                    <a:pt x="670489" y="734533"/>
                    <a:pt x="670489" y="856325"/>
                  </a:cubicBezTo>
                  <a:cubicBezTo>
                    <a:pt x="670489" y="978117"/>
                    <a:pt x="756879" y="1079731"/>
                    <a:pt x="871724" y="1103232"/>
                  </a:cubicBezTo>
                  <a:lnTo>
                    <a:pt x="914508" y="1107545"/>
                  </a:lnTo>
                  <a:lnTo>
                    <a:pt x="914508" y="1403825"/>
                  </a:lnTo>
                  <a:lnTo>
                    <a:pt x="914507" y="1403825"/>
                  </a:lnTo>
                  <a:lnTo>
                    <a:pt x="914507" y="1403823"/>
                  </a:lnTo>
                  <a:lnTo>
                    <a:pt x="699179" y="1403823"/>
                  </a:lnTo>
                  <a:lnTo>
                    <a:pt x="694390" y="1356317"/>
                  </a:lnTo>
                  <a:cubicBezTo>
                    <a:pt x="670889" y="1241473"/>
                    <a:pt x="569275" y="1155083"/>
                    <a:pt x="447483" y="1155083"/>
                  </a:cubicBezTo>
                  <a:cubicBezTo>
                    <a:pt x="325691" y="1155083"/>
                    <a:pt x="224077" y="1241473"/>
                    <a:pt x="200576" y="1356317"/>
                  </a:cubicBezTo>
                  <a:lnTo>
                    <a:pt x="195787" y="1403823"/>
                  </a:lnTo>
                  <a:lnTo>
                    <a:pt x="0" y="1403823"/>
                  </a:lnTo>
                  <a:lnTo>
                    <a:pt x="0" y="1108337"/>
                  </a:lnTo>
                  <a:lnTo>
                    <a:pt x="164" y="1108353"/>
                  </a:lnTo>
                  <a:cubicBezTo>
                    <a:pt x="139355" y="1108353"/>
                    <a:pt x="252191" y="995517"/>
                    <a:pt x="252191" y="856326"/>
                  </a:cubicBezTo>
                  <a:cubicBezTo>
                    <a:pt x="252191" y="717135"/>
                    <a:pt x="139355" y="604299"/>
                    <a:pt x="164" y="604299"/>
                  </a:cubicBezTo>
                  <a:lnTo>
                    <a:pt x="0" y="604316"/>
                  </a:lnTo>
                  <a:lnTo>
                    <a:pt x="0" y="252981"/>
                  </a:lnTo>
                  <a:lnTo>
                    <a:pt x="212559" y="252981"/>
                  </a:lnTo>
                  <a:lnTo>
                    <a:pt x="212463" y="252027"/>
                  </a:lnTo>
                  <a:cubicBezTo>
                    <a:pt x="212463" y="112836"/>
                    <a:pt x="325299" y="0"/>
                    <a:pt x="464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1572716-C18B-4E05-AC9A-64931CD918E3}"/>
                </a:ext>
              </a:extLst>
            </p:cNvPr>
            <p:cNvSpPr/>
            <p:nvPr/>
          </p:nvSpPr>
          <p:spPr>
            <a:xfrm>
              <a:off x="-1" y="4301798"/>
              <a:ext cx="1149694" cy="1659138"/>
            </a:xfrm>
            <a:custGeom>
              <a:avLst/>
              <a:gdLst>
                <a:gd name="connsiteX0" fmla="*/ 447592 w 1149694"/>
                <a:gd name="connsiteY0" fmla="*/ 0 h 1659138"/>
                <a:gd name="connsiteX1" fmla="*/ 694499 w 1149694"/>
                <a:gd name="connsiteY1" fmla="*/ 201235 h 1659138"/>
                <a:gd name="connsiteX2" fmla="*/ 699288 w 1149694"/>
                <a:gd name="connsiteY2" fmla="*/ 248740 h 1659138"/>
                <a:gd name="connsiteX3" fmla="*/ 914508 w 1149694"/>
                <a:gd name="connsiteY3" fmla="*/ 248740 h 1659138"/>
                <a:gd name="connsiteX4" fmla="*/ 914508 w 1149694"/>
                <a:gd name="connsiteY4" fmla="*/ 607699 h 1659138"/>
                <a:gd name="connsiteX5" fmla="*/ 995767 w 1149694"/>
                <a:gd name="connsiteY5" fmla="*/ 624105 h 1659138"/>
                <a:gd name="connsiteX6" fmla="*/ 1149694 w 1149694"/>
                <a:gd name="connsiteY6" fmla="*/ 856326 h 1659138"/>
                <a:gd name="connsiteX7" fmla="*/ 995767 w 1149694"/>
                <a:gd name="connsiteY7" fmla="*/ 1088548 h 1659138"/>
                <a:gd name="connsiteX8" fmla="*/ 914508 w 1149694"/>
                <a:gd name="connsiteY8" fmla="*/ 1104953 h 1659138"/>
                <a:gd name="connsiteX9" fmla="*/ 914508 w 1149694"/>
                <a:gd name="connsiteY9" fmla="*/ 1399584 h 1659138"/>
                <a:gd name="connsiteX10" fmla="*/ 709892 w 1149694"/>
                <a:gd name="connsiteY10" fmla="*/ 1399584 h 1659138"/>
                <a:gd name="connsiteX11" fmla="*/ 710651 w 1149694"/>
                <a:gd name="connsiteY11" fmla="*/ 1407111 h 1659138"/>
                <a:gd name="connsiteX12" fmla="*/ 458624 w 1149694"/>
                <a:gd name="connsiteY12" fmla="*/ 1659138 h 1659138"/>
                <a:gd name="connsiteX13" fmla="*/ 206597 w 1149694"/>
                <a:gd name="connsiteY13" fmla="*/ 1407111 h 1659138"/>
                <a:gd name="connsiteX14" fmla="*/ 207356 w 1149694"/>
                <a:gd name="connsiteY14" fmla="*/ 1399584 h 1659138"/>
                <a:gd name="connsiteX15" fmla="*/ 0 w 1149694"/>
                <a:gd name="connsiteY15" fmla="*/ 1399584 h 1659138"/>
                <a:gd name="connsiteX16" fmla="*/ 0 w 1149694"/>
                <a:gd name="connsiteY16" fmla="*/ 248740 h 1659138"/>
                <a:gd name="connsiteX17" fmla="*/ 195896 w 1149694"/>
                <a:gd name="connsiteY17" fmla="*/ 248740 h 1659138"/>
                <a:gd name="connsiteX18" fmla="*/ 200685 w 1149694"/>
                <a:gd name="connsiteY18" fmla="*/ 201235 h 1659138"/>
                <a:gd name="connsiteX19" fmla="*/ 447592 w 1149694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94" h="1659138">
                  <a:moveTo>
                    <a:pt x="447592" y="0"/>
                  </a:moveTo>
                  <a:cubicBezTo>
                    <a:pt x="569384" y="0"/>
                    <a:pt x="670998" y="86390"/>
                    <a:pt x="694499" y="201235"/>
                  </a:cubicBezTo>
                  <a:lnTo>
                    <a:pt x="699288" y="248740"/>
                  </a:lnTo>
                  <a:lnTo>
                    <a:pt x="914508" y="248740"/>
                  </a:lnTo>
                  <a:lnTo>
                    <a:pt x="914508" y="607699"/>
                  </a:lnTo>
                  <a:lnTo>
                    <a:pt x="995767" y="624105"/>
                  </a:lnTo>
                  <a:cubicBezTo>
                    <a:pt x="1086224" y="662364"/>
                    <a:pt x="1149694" y="751933"/>
                    <a:pt x="1149694" y="856326"/>
                  </a:cubicBezTo>
                  <a:cubicBezTo>
                    <a:pt x="1149694" y="960720"/>
                    <a:pt x="1086224" y="1050288"/>
                    <a:pt x="995767" y="1088548"/>
                  </a:cubicBezTo>
                  <a:lnTo>
                    <a:pt x="914508" y="1104953"/>
                  </a:lnTo>
                  <a:lnTo>
                    <a:pt x="914508" y="1399584"/>
                  </a:lnTo>
                  <a:lnTo>
                    <a:pt x="709892" y="1399584"/>
                  </a:lnTo>
                  <a:lnTo>
                    <a:pt x="710651" y="1407111"/>
                  </a:lnTo>
                  <a:cubicBezTo>
                    <a:pt x="710651" y="1546302"/>
                    <a:pt x="597815" y="1659138"/>
                    <a:pt x="458624" y="1659138"/>
                  </a:cubicBezTo>
                  <a:cubicBezTo>
                    <a:pt x="319433" y="1659138"/>
                    <a:pt x="206597" y="1546302"/>
                    <a:pt x="206597" y="1407111"/>
                  </a:cubicBezTo>
                  <a:lnTo>
                    <a:pt x="207356" y="1399584"/>
                  </a:lnTo>
                  <a:lnTo>
                    <a:pt x="0" y="1399584"/>
                  </a:lnTo>
                  <a:lnTo>
                    <a:pt x="0" y="248740"/>
                  </a:lnTo>
                  <a:lnTo>
                    <a:pt x="195896" y="248740"/>
                  </a:lnTo>
                  <a:lnTo>
                    <a:pt x="200685" y="201235"/>
                  </a:lnTo>
                  <a:cubicBezTo>
                    <a:pt x="224186" y="86390"/>
                    <a:pt x="325800" y="0"/>
                    <a:pt x="44759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2E8A72FA-15E4-40AF-A763-B96FD5323768}"/>
                </a:ext>
              </a:extLst>
            </p:cNvPr>
            <p:cNvSpPr/>
            <p:nvPr/>
          </p:nvSpPr>
          <p:spPr>
            <a:xfrm>
              <a:off x="7313897" y="3146715"/>
              <a:ext cx="914508" cy="1659138"/>
            </a:xfrm>
            <a:custGeom>
              <a:avLst/>
              <a:gdLst>
                <a:gd name="connsiteX0" fmla="*/ 454802 w 914508"/>
                <a:gd name="connsiteY0" fmla="*/ 0 h 1659138"/>
                <a:gd name="connsiteX1" fmla="*/ 706829 w 914508"/>
                <a:gd name="connsiteY1" fmla="*/ 252027 h 1659138"/>
                <a:gd name="connsiteX2" fmla="*/ 706733 w 914508"/>
                <a:gd name="connsiteY2" fmla="*/ 252980 h 1659138"/>
                <a:gd name="connsiteX3" fmla="*/ 914507 w 914508"/>
                <a:gd name="connsiteY3" fmla="*/ 252980 h 1659138"/>
                <a:gd name="connsiteX4" fmla="*/ 914507 w 914508"/>
                <a:gd name="connsiteY4" fmla="*/ 605607 h 1659138"/>
                <a:gd name="connsiteX5" fmla="*/ 908024 w 914508"/>
                <a:gd name="connsiteY5" fmla="*/ 604298 h 1659138"/>
                <a:gd name="connsiteX6" fmla="*/ 655997 w 914508"/>
                <a:gd name="connsiteY6" fmla="*/ 856325 h 1659138"/>
                <a:gd name="connsiteX7" fmla="*/ 908024 w 914508"/>
                <a:gd name="connsiteY7" fmla="*/ 1108352 h 1659138"/>
                <a:gd name="connsiteX8" fmla="*/ 914507 w 914508"/>
                <a:gd name="connsiteY8" fmla="*/ 1107043 h 1659138"/>
                <a:gd name="connsiteX9" fmla="*/ 914507 w 914508"/>
                <a:gd name="connsiteY9" fmla="*/ 1403823 h 1659138"/>
                <a:gd name="connsiteX10" fmla="*/ 914508 w 914508"/>
                <a:gd name="connsiteY10" fmla="*/ 1403823 h 1659138"/>
                <a:gd name="connsiteX11" fmla="*/ 914508 w 914508"/>
                <a:gd name="connsiteY11" fmla="*/ 1403824 h 1659138"/>
                <a:gd name="connsiteX12" fmla="*/ 689492 w 914508"/>
                <a:gd name="connsiteY12" fmla="*/ 1403824 h 1659138"/>
                <a:gd name="connsiteX13" fmla="*/ 689823 w 914508"/>
                <a:gd name="connsiteY13" fmla="*/ 1407111 h 1659138"/>
                <a:gd name="connsiteX14" fmla="*/ 437796 w 914508"/>
                <a:gd name="connsiteY14" fmla="*/ 1659138 h 1659138"/>
                <a:gd name="connsiteX15" fmla="*/ 185769 w 914508"/>
                <a:gd name="connsiteY15" fmla="*/ 1407111 h 1659138"/>
                <a:gd name="connsiteX16" fmla="*/ 186101 w 914508"/>
                <a:gd name="connsiteY16" fmla="*/ 1403824 h 1659138"/>
                <a:gd name="connsiteX17" fmla="*/ 2171 w 914508"/>
                <a:gd name="connsiteY17" fmla="*/ 1403824 h 1659138"/>
                <a:gd name="connsiteX18" fmla="*/ 2171 w 914508"/>
                <a:gd name="connsiteY18" fmla="*/ 1108293 h 1659138"/>
                <a:gd name="connsiteX19" fmla="*/ 52370 w 914508"/>
                <a:gd name="connsiteY19" fmla="*/ 1103233 h 1659138"/>
                <a:gd name="connsiteX20" fmla="*/ 253604 w 914508"/>
                <a:gd name="connsiteY20" fmla="*/ 856326 h 1659138"/>
                <a:gd name="connsiteX21" fmla="*/ 52370 w 914508"/>
                <a:gd name="connsiteY21" fmla="*/ 609419 h 1659138"/>
                <a:gd name="connsiteX22" fmla="*/ 2171 w 914508"/>
                <a:gd name="connsiteY22" fmla="*/ 604359 h 1659138"/>
                <a:gd name="connsiteX23" fmla="*/ 2171 w 914508"/>
                <a:gd name="connsiteY23" fmla="*/ 252981 h 1659138"/>
                <a:gd name="connsiteX24" fmla="*/ 0 w 914508"/>
                <a:gd name="connsiteY24" fmla="*/ 252981 h 1659138"/>
                <a:gd name="connsiteX25" fmla="*/ 0 w 914508"/>
                <a:gd name="connsiteY25" fmla="*/ 252980 h 1659138"/>
                <a:gd name="connsiteX26" fmla="*/ 202871 w 914508"/>
                <a:gd name="connsiteY26" fmla="*/ 252980 h 1659138"/>
                <a:gd name="connsiteX27" fmla="*/ 202775 w 914508"/>
                <a:gd name="connsiteY27" fmla="*/ 252027 h 1659138"/>
                <a:gd name="connsiteX28" fmla="*/ 454802 w 914508"/>
                <a:gd name="connsiteY28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508" h="1659138">
                  <a:moveTo>
                    <a:pt x="454802" y="0"/>
                  </a:moveTo>
                  <a:cubicBezTo>
                    <a:pt x="593993" y="0"/>
                    <a:pt x="706829" y="112836"/>
                    <a:pt x="706829" y="252027"/>
                  </a:cubicBezTo>
                  <a:lnTo>
                    <a:pt x="706733" y="252980"/>
                  </a:lnTo>
                  <a:lnTo>
                    <a:pt x="914507" y="252980"/>
                  </a:lnTo>
                  <a:lnTo>
                    <a:pt x="914507" y="605607"/>
                  </a:lnTo>
                  <a:lnTo>
                    <a:pt x="908024" y="604298"/>
                  </a:lnTo>
                  <a:cubicBezTo>
                    <a:pt x="768833" y="604298"/>
                    <a:pt x="655997" y="717134"/>
                    <a:pt x="655997" y="856325"/>
                  </a:cubicBezTo>
                  <a:cubicBezTo>
                    <a:pt x="655997" y="995516"/>
                    <a:pt x="768833" y="1108352"/>
                    <a:pt x="908024" y="1108352"/>
                  </a:cubicBezTo>
                  <a:lnTo>
                    <a:pt x="914507" y="1107043"/>
                  </a:lnTo>
                  <a:lnTo>
                    <a:pt x="914507" y="1403823"/>
                  </a:lnTo>
                  <a:lnTo>
                    <a:pt x="914508" y="1403823"/>
                  </a:lnTo>
                  <a:lnTo>
                    <a:pt x="914508" y="1403824"/>
                  </a:lnTo>
                  <a:lnTo>
                    <a:pt x="689492" y="1403824"/>
                  </a:lnTo>
                  <a:lnTo>
                    <a:pt x="689823" y="1407111"/>
                  </a:lnTo>
                  <a:cubicBezTo>
                    <a:pt x="689823" y="1546302"/>
                    <a:pt x="576987" y="1659138"/>
                    <a:pt x="437796" y="1659138"/>
                  </a:cubicBezTo>
                  <a:cubicBezTo>
                    <a:pt x="298605" y="1659138"/>
                    <a:pt x="185769" y="1546302"/>
                    <a:pt x="185769" y="1407111"/>
                  </a:cubicBezTo>
                  <a:lnTo>
                    <a:pt x="186101" y="1403824"/>
                  </a:lnTo>
                  <a:lnTo>
                    <a:pt x="2171" y="1403824"/>
                  </a:lnTo>
                  <a:lnTo>
                    <a:pt x="2171" y="1108293"/>
                  </a:lnTo>
                  <a:lnTo>
                    <a:pt x="52370" y="1103233"/>
                  </a:lnTo>
                  <a:cubicBezTo>
                    <a:pt x="167214" y="1079732"/>
                    <a:pt x="253604" y="978118"/>
                    <a:pt x="253604" y="856326"/>
                  </a:cubicBezTo>
                  <a:cubicBezTo>
                    <a:pt x="253604" y="734534"/>
                    <a:pt x="167214" y="632920"/>
                    <a:pt x="52370" y="609419"/>
                  </a:cubicBezTo>
                  <a:lnTo>
                    <a:pt x="2171" y="604359"/>
                  </a:lnTo>
                  <a:lnTo>
                    <a:pt x="2171" y="252981"/>
                  </a:lnTo>
                  <a:lnTo>
                    <a:pt x="0" y="252981"/>
                  </a:lnTo>
                  <a:lnTo>
                    <a:pt x="0" y="252980"/>
                  </a:lnTo>
                  <a:lnTo>
                    <a:pt x="202871" y="252980"/>
                  </a:lnTo>
                  <a:lnTo>
                    <a:pt x="202775" y="252027"/>
                  </a:lnTo>
                  <a:cubicBezTo>
                    <a:pt x="202775" y="112836"/>
                    <a:pt x="315611" y="0"/>
                    <a:pt x="45480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253E0E-BAB2-4B9F-B349-5B120DF93796}"/>
                </a:ext>
              </a:extLst>
            </p:cNvPr>
            <p:cNvSpPr/>
            <p:nvPr/>
          </p:nvSpPr>
          <p:spPr>
            <a:xfrm>
              <a:off x="7952889" y="4550538"/>
              <a:ext cx="1190024" cy="1150844"/>
            </a:xfrm>
            <a:custGeom>
              <a:avLst/>
              <a:gdLst>
                <a:gd name="connsiteX0" fmla="*/ 275516 w 1190024"/>
                <a:gd name="connsiteY0" fmla="*/ 0 h 1150844"/>
                <a:gd name="connsiteX1" fmla="*/ 477409 w 1190024"/>
                <a:gd name="connsiteY1" fmla="*/ 0 h 1150844"/>
                <a:gd name="connsiteX2" fmla="*/ 477078 w 1190024"/>
                <a:gd name="connsiteY2" fmla="*/ 3287 h 1150844"/>
                <a:gd name="connsiteX3" fmla="*/ 729105 w 1190024"/>
                <a:gd name="connsiteY3" fmla="*/ 255314 h 1150844"/>
                <a:gd name="connsiteX4" fmla="*/ 981132 w 1190024"/>
                <a:gd name="connsiteY4" fmla="*/ 3287 h 1150844"/>
                <a:gd name="connsiteX5" fmla="*/ 980801 w 1190024"/>
                <a:gd name="connsiteY5" fmla="*/ 0 h 1150844"/>
                <a:gd name="connsiteX6" fmla="*/ 1190023 w 1190024"/>
                <a:gd name="connsiteY6" fmla="*/ 0 h 1150844"/>
                <a:gd name="connsiteX7" fmla="*/ 1190024 w 1190024"/>
                <a:gd name="connsiteY7" fmla="*/ 0 h 1150844"/>
                <a:gd name="connsiteX8" fmla="*/ 1190024 w 1190024"/>
                <a:gd name="connsiteY8" fmla="*/ 1150844 h 1150844"/>
                <a:gd name="connsiteX9" fmla="*/ 991406 w 1190024"/>
                <a:gd name="connsiteY9" fmla="*/ 1150844 h 1150844"/>
                <a:gd name="connsiteX10" fmla="*/ 987045 w 1190024"/>
                <a:gd name="connsiteY10" fmla="*/ 1107579 h 1150844"/>
                <a:gd name="connsiteX11" fmla="*/ 740138 w 1190024"/>
                <a:gd name="connsiteY11" fmla="*/ 906345 h 1150844"/>
                <a:gd name="connsiteX12" fmla="*/ 493231 w 1190024"/>
                <a:gd name="connsiteY12" fmla="*/ 1107579 h 1150844"/>
                <a:gd name="connsiteX13" fmla="*/ 488870 w 1190024"/>
                <a:gd name="connsiteY13" fmla="*/ 1150844 h 1150844"/>
                <a:gd name="connsiteX14" fmla="*/ 275516 w 1190024"/>
                <a:gd name="connsiteY14" fmla="*/ 1150844 h 1150844"/>
                <a:gd name="connsiteX15" fmla="*/ 275516 w 1190024"/>
                <a:gd name="connsiteY15" fmla="*/ 857246 h 1150844"/>
                <a:gd name="connsiteX16" fmla="*/ 252027 w 1190024"/>
                <a:gd name="connsiteY16" fmla="*/ 859614 h 1150844"/>
                <a:gd name="connsiteX17" fmla="*/ 0 w 1190024"/>
                <a:gd name="connsiteY17" fmla="*/ 607587 h 1150844"/>
                <a:gd name="connsiteX18" fmla="*/ 252027 w 1190024"/>
                <a:gd name="connsiteY18" fmla="*/ 355560 h 1150844"/>
                <a:gd name="connsiteX19" fmla="*/ 275516 w 1190024"/>
                <a:gd name="connsiteY19" fmla="*/ 357928 h 115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0024" h="1150844">
                  <a:moveTo>
                    <a:pt x="275516" y="0"/>
                  </a:moveTo>
                  <a:lnTo>
                    <a:pt x="477409" y="0"/>
                  </a:lnTo>
                  <a:lnTo>
                    <a:pt x="477078" y="3287"/>
                  </a:lnTo>
                  <a:cubicBezTo>
                    <a:pt x="477078" y="142478"/>
                    <a:pt x="589914" y="255314"/>
                    <a:pt x="729105" y="255314"/>
                  </a:cubicBezTo>
                  <a:cubicBezTo>
                    <a:pt x="868296" y="255314"/>
                    <a:pt x="981132" y="142478"/>
                    <a:pt x="981132" y="3287"/>
                  </a:cubicBezTo>
                  <a:lnTo>
                    <a:pt x="980801" y="0"/>
                  </a:lnTo>
                  <a:lnTo>
                    <a:pt x="1190023" y="0"/>
                  </a:lnTo>
                  <a:lnTo>
                    <a:pt x="1190024" y="0"/>
                  </a:lnTo>
                  <a:lnTo>
                    <a:pt x="1190024" y="1150844"/>
                  </a:lnTo>
                  <a:lnTo>
                    <a:pt x="991406" y="1150844"/>
                  </a:lnTo>
                  <a:lnTo>
                    <a:pt x="987045" y="1107579"/>
                  </a:lnTo>
                  <a:cubicBezTo>
                    <a:pt x="963544" y="992735"/>
                    <a:pt x="861930" y="906345"/>
                    <a:pt x="740138" y="906345"/>
                  </a:cubicBezTo>
                  <a:cubicBezTo>
                    <a:pt x="618346" y="906345"/>
                    <a:pt x="516732" y="992735"/>
                    <a:pt x="493231" y="1107579"/>
                  </a:cubicBezTo>
                  <a:lnTo>
                    <a:pt x="488870" y="1150844"/>
                  </a:lnTo>
                  <a:lnTo>
                    <a:pt x="275516" y="1150844"/>
                  </a:lnTo>
                  <a:lnTo>
                    <a:pt x="275516" y="857246"/>
                  </a:lnTo>
                  <a:lnTo>
                    <a:pt x="252027" y="859614"/>
                  </a:lnTo>
                  <a:cubicBezTo>
                    <a:pt x="112836" y="859614"/>
                    <a:pt x="0" y="746778"/>
                    <a:pt x="0" y="607587"/>
                  </a:cubicBezTo>
                  <a:cubicBezTo>
                    <a:pt x="0" y="468396"/>
                    <a:pt x="112836" y="355560"/>
                    <a:pt x="252027" y="355560"/>
                  </a:cubicBezTo>
                  <a:lnTo>
                    <a:pt x="275516" y="3579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E60017FB-7362-4ADA-8205-E4F99E8C66D8}"/>
                </a:ext>
              </a:extLst>
            </p:cNvPr>
            <p:cNvSpPr/>
            <p:nvPr/>
          </p:nvSpPr>
          <p:spPr>
            <a:xfrm>
              <a:off x="7969894" y="3146714"/>
              <a:ext cx="1173018" cy="1659138"/>
            </a:xfrm>
            <a:custGeom>
              <a:avLst/>
              <a:gdLst>
                <a:gd name="connsiteX0" fmla="*/ 729106 w 1173018"/>
                <a:gd name="connsiteY0" fmla="*/ 0 h 1659138"/>
                <a:gd name="connsiteX1" fmla="*/ 981133 w 1173018"/>
                <a:gd name="connsiteY1" fmla="*/ 252027 h 1659138"/>
                <a:gd name="connsiteX2" fmla="*/ 981037 w 1173018"/>
                <a:gd name="connsiteY2" fmla="*/ 252980 h 1659138"/>
                <a:gd name="connsiteX3" fmla="*/ 1173018 w 1173018"/>
                <a:gd name="connsiteY3" fmla="*/ 252980 h 1659138"/>
                <a:gd name="connsiteX4" fmla="*/ 1173018 w 1173018"/>
                <a:gd name="connsiteY4" fmla="*/ 1403824 h 1659138"/>
                <a:gd name="connsiteX5" fmla="*/ 963796 w 1173018"/>
                <a:gd name="connsiteY5" fmla="*/ 1403824 h 1659138"/>
                <a:gd name="connsiteX6" fmla="*/ 964127 w 1173018"/>
                <a:gd name="connsiteY6" fmla="*/ 1407111 h 1659138"/>
                <a:gd name="connsiteX7" fmla="*/ 712100 w 1173018"/>
                <a:gd name="connsiteY7" fmla="*/ 1659138 h 1659138"/>
                <a:gd name="connsiteX8" fmla="*/ 460073 w 1173018"/>
                <a:gd name="connsiteY8" fmla="*/ 1407111 h 1659138"/>
                <a:gd name="connsiteX9" fmla="*/ 460404 w 1173018"/>
                <a:gd name="connsiteY9" fmla="*/ 1403824 h 1659138"/>
                <a:gd name="connsiteX10" fmla="*/ 258510 w 1173018"/>
                <a:gd name="connsiteY10" fmla="*/ 1403824 h 1659138"/>
                <a:gd name="connsiteX11" fmla="*/ 258510 w 1173018"/>
                <a:gd name="connsiteY11" fmla="*/ 1107044 h 1659138"/>
                <a:gd name="connsiteX12" fmla="*/ 252027 w 1173018"/>
                <a:gd name="connsiteY12" fmla="*/ 1108353 h 1659138"/>
                <a:gd name="connsiteX13" fmla="*/ 0 w 1173018"/>
                <a:gd name="connsiteY13" fmla="*/ 856326 h 1659138"/>
                <a:gd name="connsiteX14" fmla="*/ 252027 w 1173018"/>
                <a:gd name="connsiteY14" fmla="*/ 604299 h 1659138"/>
                <a:gd name="connsiteX15" fmla="*/ 258510 w 1173018"/>
                <a:gd name="connsiteY15" fmla="*/ 605608 h 1659138"/>
                <a:gd name="connsiteX16" fmla="*/ 258510 w 1173018"/>
                <a:gd name="connsiteY16" fmla="*/ 252980 h 1659138"/>
                <a:gd name="connsiteX17" fmla="*/ 477175 w 1173018"/>
                <a:gd name="connsiteY17" fmla="*/ 252980 h 1659138"/>
                <a:gd name="connsiteX18" fmla="*/ 477079 w 1173018"/>
                <a:gd name="connsiteY18" fmla="*/ 252027 h 1659138"/>
                <a:gd name="connsiteX19" fmla="*/ 729106 w 1173018"/>
                <a:gd name="connsiteY19" fmla="*/ 0 h 165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3018" h="1659138">
                  <a:moveTo>
                    <a:pt x="729106" y="0"/>
                  </a:moveTo>
                  <a:cubicBezTo>
                    <a:pt x="868297" y="0"/>
                    <a:pt x="981133" y="112836"/>
                    <a:pt x="981133" y="252027"/>
                  </a:cubicBezTo>
                  <a:lnTo>
                    <a:pt x="981037" y="252980"/>
                  </a:lnTo>
                  <a:lnTo>
                    <a:pt x="1173018" y="252980"/>
                  </a:lnTo>
                  <a:lnTo>
                    <a:pt x="1173018" y="1403824"/>
                  </a:lnTo>
                  <a:lnTo>
                    <a:pt x="963796" y="1403824"/>
                  </a:lnTo>
                  <a:lnTo>
                    <a:pt x="964127" y="1407111"/>
                  </a:lnTo>
                  <a:cubicBezTo>
                    <a:pt x="964127" y="1546302"/>
                    <a:pt x="851291" y="1659138"/>
                    <a:pt x="712100" y="1659138"/>
                  </a:cubicBezTo>
                  <a:cubicBezTo>
                    <a:pt x="572909" y="1659138"/>
                    <a:pt x="460073" y="1546302"/>
                    <a:pt x="460073" y="1407111"/>
                  </a:cubicBezTo>
                  <a:lnTo>
                    <a:pt x="460404" y="1403824"/>
                  </a:lnTo>
                  <a:lnTo>
                    <a:pt x="258510" y="1403824"/>
                  </a:lnTo>
                  <a:lnTo>
                    <a:pt x="258510" y="1107044"/>
                  </a:lnTo>
                  <a:lnTo>
                    <a:pt x="252027" y="1108353"/>
                  </a:lnTo>
                  <a:cubicBezTo>
                    <a:pt x="112836" y="1108353"/>
                    <a:pt x="0" y="995517"/>
                    <a:pt x="0" y="856326"/>
                  </a:cubicBezTo>
                  <a:cubicBezTo>
                    <a:pt x="0" y="717135"/>
                    <a:pt x="112836" y="604299"/>
                    <a:pt x="252027" y="604299"/>
                  </a:cubicBezTo>
                  <a:lnTo>
                    <a:pt x="258510" y="605608"/>
                  </a:lnTo>
                  <a:lnTo>
                    <a:pt x="258510" y="252980"/>
                  </a:lnTo>
                  <a:lnTo>
                    <a:pt x="477175" y="252980"/>
                  </a:lnTo>
                  <a:lnTo>
                    <a:pt x="477079" y="252027"/>
                  </a:lnTo>
                  <a:cubicBezTo>
                    <a:pt x="477079" y="112836"/>
                    <a:pt x="589915" y="0"/>
                    <a:pt x="72910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2462AF6F-5594-4C0A-80FE-E1D62C6E6EF6}"/>
                </a:ext>
              </a:extLst>
            </p:cNvPr>
            <p:cNvSpPr/>
            <p:nvPr/>
          </p:nvSpPr>
          <p:spPr>
            <a:xfrm>
              <a:off x="-1" y="3159613"/>
              <a:ext cx="1166700" cy="1399583"/>
            </a:xfrm>
            <a:custGeom>
              <a:avLst/>
              <a:gdLst>
                <a:gd name="connsiteX0" fmla="*/ 457254 w 1166700"/>
                <a:gd name="connsiteY0" fmla="*/ 0 h 1399583"/>
                <a:gd name="connsiteX1" fmla="*/ 704161 w 1166700"/>
                <a:gd name="connsiteY1" fmla="*/ 201235 h 1399583"/>
                <a:gd name="connsiteX2" fmla="*/ 708950 w 1166700"/>
                <a:gd name="connsiteY2" fmla="*/ 248740 h 1399583"/>
                <a:gd name="connsiteX3" fmla="*/ 914508 w 1166700"/>
                <a:gd name="connsiteY3" fmla="*/ 248740 h 1399583"/>
                <a:gd name="connsiteX4" fmla="*/ 914508 w 1166700"/>
                <a:gd name="connsiteY4" fmla="*/ 600075 h 1399583"/>
                <a:gd name="connsiteX5" fmla="*/ 914673 w 1166700"/>
                <a:gd name="connsiteY5" fmla="*/ 600058 h 1399583"/>
                <a:gd name="connsiteX6" fmla="*/ 1166700 w 1166700"/>
                <a:gd name="connsiteY6" fmla="*/ 852085 h 1399583"/>
                <a:gd name="connsiteX7" fmla="*/ 914673 w 1166700"/>
                <a:gd name="connsiteY7" fmla="*/ 1104112 h 1399583"/>
                <a:gd name="connsiteX8" fmla="*/ 914508 w 1166700"/>
                <a:gd name="connsiteY8" fmla="*/ 1104096 h 1399583"/>
                <a:gd name="connsiteX9" fmla="*/ 914508 w 1166700"/>
                <a:gd name="connsiteY9" fmla="*/ 1399583 h 1399583"/>
                <a:gd name="connsiteX10" fmla="*/ 699288 w 1166700"/>
                <a:gd name="connsiteY10" fmla="*/ 1399583 h 1399583"/>
                <a:gd name="connsiteX11" fmla="*/ 694499 w 1166700"/>
                <a:gd name="connsiteY11" fmla="*/ 1352078 h 1399583"/>
                <a:gd name="connsiteX12" fmla="*/ 447592 w 1166700"/>
                <a:gd name="connsiteY12" fmla="*/ 1150843 h 1399583"/>
                <a:gd name="connsiteX13" fmla="*/ 200685 w 1166700"/>
                <a:gd name="connsiteY13" fmla="*/ 1352078 h 1399583"/>
                <a:gd name="connsiteX14" fmla="*/ 195896 w 1166700"/>
                <a:gd name="connsiteY14" fmla="*/ 1399583 h 1399583"/>
                <a:gd name="connsiteX15" fmla="*/ 0 w 1166700"/>
                <a:gd name="connsiteY15" fmla="*/ 1399583 h 1399583"/>
                <a:gd name="connsiteX16" fmla="*/ 0 w 1166700"/>
                <a:gd name="connsiteY16" fmla="*/ 248740 h 1399583"/>
                <a:gd name="connsiteX17" fmla="*/ 205558 w 1166700"/>
                <a:gd name="connsiteY17" fmla="*/ 248740 h 1399583"/>
                <a:gd name="connsiteX18" fmla="*/ 210347 w 1166700"/>
                <a:gd name="connsiteY18" fmla="*/ 201235 h 1399583"/>
                <a:gd name="connsiteX19" fmla="*/ 457254 w 1166700"/>
                <a:gd name="connsiteY19" fmla="*/ 0 h 13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6700" h="1399583">
                  <a:moveTo>
                    <a:pt x="457254" y="0"/>
                  </a:moveTo>
                  <a:cubicBezTo>
                    <a:pt x="579046" y="0"/>
                    <a:pt x="680660" y="86390"/>
                    <a:pt x="704161" y="201235"/>
                  </a:cubicBezTo>
                  <a:lnTo>
                    <a:pt x="708950" y="248740"/>
                  </a:lnTo>
                  <a:lnTo>
                    <a:pt x="914508" y="248740"/>
                  </a:lnTo>
                  <a:lnTo>
                    <a:pt x="914508" y="600075"/>
                  </a:lnTo>
                  <a:lnTo>
                    <a:pt x="914673" y="600058"/>
                  </a:lnTo>
                  <a:cubicBezTo>
                    <a:pt x="1053864" y="600058"/>
                    <a:pt x="1166700" y="712894"/>
                    <a:pt x="1166700" y="852085"/>
                  </a:cubicBezTo>
                  <a:cubicBezTo>
                    <a:pt x="1166700" y="991276"/>
                    <a:pt x="1053864" y="1104112"/>
                    <a:pt x="914673" y="1104112"/>
                  </a:cubicBezTo>
                  <a:lnTo>
                    <a:pt x="914508" y="1104096"/>
                  </a:lnTo>
                  <a:lnTo>
                    <a:pt x="914508" y="1399583"/>
                  </a:lnTo>
                  <a:lnTo>
                    <a:pt x="699288" y="1399583"/>
                  </a:lnTo>
                  <a:lnTo>
                    <a:pt x="694499" y="1352078"/>
                  </a:lnTo>
                  <a:cubicBezTo>
                    <a:pt x="670998" y="1237233"/>
                    <a:pt x="569384" y="1150843"/>
                    <a:pt x="447592" y="1150843"/>
                  </a:cubicBezTo>
                  <a:cubicBezTo>
                    <a:pt x="325800" y="1150843"/>
                    <a:pt x="224186" y="1237233"/>
                    <a:pt x="200685" y="1352078"/>
                  </a:cubicBezTo>
                  <a:lnTo>
                    <a:pt x="195896" y="1399583"/>
                  </a:lnTo>
                  <a:lnTo>
                    <a:pt x="0" y="1399583"/>
                  </a:lnTo>
                  <a:lnTo>
                    <a:pt x="0" y="248740"/>
                  </a:lnTo>
                  <a:lnTo>
                    <a:pt x="205558" y="248740"/>
                  </a:lnTo>
                  <a:lnTo>
                    <a:pt x="210347" y="201235"/>
                  </a:lnTo>
                  <a:cubicBezTo>
                    <a:pt x="233848" y="86390"/>
                    <a:pt x="335462" y="0"/>
                    <a:pt x="4572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870DCE95-535C-4B2D-BE14-6B7438CC764F}"/>
                </a:ext>
              </a:extLst>
            </p:cNvPr>
            <p:cNvSpPr/>
            <p:nvPr/>
          </p:nvSpPr>
          <p:spPr>
            <a:xfrm>
              <a:off x="0" y="2301687"/>
              <a:ext cx="91450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0 w 914508"/>
                <a:gd name="connsiteY0" fmla="*/ 1150844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15234 w 914508"/>
                <a:gd name="connsiteY3" fmla="*/ 52835 h 1150844"/>
                <a:gd name="connsiteX4" fmla="*/ 217691 w 914508"/>
                <a:gd name="connsiteY4" fmla="*/ 77207 h 1150844"/>
                <a:gd name="connsiteX5" fmla="*/ 464598 w 914508"/>
                <a:gd name="connsiteY5" fmla="*/ 278442 h 1150844"/>
                <a:gd name="connsiteX6" fmla="*/ 711505 w 914508"/>
                <a:gd name="connsiteY6" fmla="*/ 77207 h 1150844"/>
                <a:gd name="connsiteX7" fmla="*/ 713962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378703 h 1150844"/>
                <a:gd name="connsiteX10" fmla="*/ 863881 w 914508"/>
                <a:gd name="connsiteY10" fmla="*/ 383806 h 1150844"/>
                <a:gd name="connsiteX11" fmla="*/ 662646 w 914508"/>
                <a:gd name="connsiteY11" fmla="*/ 630713 h 1150844"/>
                <a:gd name="connsiteX12" fmla="*/ 863881 w 914508"/>
                <a:gd name="connsiteY12" fmla="*/ 877620 h 1150844"/>
                <a:gd name="connsiteX13" fmla="*/ 914508 w 914508"/>
                <a:gd name="connsiteY13" fmla="*/ 882723 h 1150844"/>
                <a:gd name="connsiteX14" fmla="*/ 914508 w 914508"/>
                <a:gd name="connsiteY14" fmla="*/ 1150843 h 1150844"/>
                <a:gd name="connsiteX15" fmla="*/ 914508 w 914508"/>
                <a:gd name="connsiteY15" fmla="*/ 1150844 h 1150844"/>
                <a:gd name="connsiteX16" fmla="*/ 914507 w 914508"/>
                <a:gd name="connsiteY16" fmla="*/ 1150844 h 1150844"/>
                <a:gd name="connsiteX17" fmla="*/ 708949 w 914508"/>
                <a:gd name="connsiteY17" fmla="*/ 1150844 h 1150844"/>
                <a:gd name="connsiteX18" fmla="*/ 704160 w 914508"/>
                <a:gd name="connsiteY18" fmla="*/ 1103339 h 1150844"/>
                <a:gd name="connsiteX19" fmla="*/ 457253 w 914508"/>
                <a:gd name="connsiteY19" fmla="*/ 902104 h 1150844"/>
                <a:gd name="connsiteX20" fmla="*/ 210346 w 914508"/>
                <a:gd name="connsiteY20" fmla="*/ 1103339 h 1150844"/>
                <a:gd name="connsiteX21" fmla="*/ 205557 w 914508"/>
                <a:gd name="connsiteY21" fmla="*/ 1150844 h 1150844"/>
                <a:gd name="connsiteX22" fmla="*/ 0 w 914508"/>
                <a:gd name="connsiteY22" fmla="*/ 1150844 h 1150844"/>
                <a:gd name="connsiteX0" fmla="*/ 25687 w 940195"/>
                <a:gd name="connsiteY0" fmla="*/ 1098009 h 1098009"/>
                <a:gd name="connsiteX1" fmla="*/ 26774 w 940195"/>
                <a:gd name="connsiteY1" fmla="*/ 0 h 1098009"/>
                <a:gd name="connsiteX2" fmla="*/ 240921 w 940195"/>
                <a:gd name="connsiteY2" fmla="*/ 0 h 1098009"/>
                <a:gd name="connsiteX3" fmla="*/ 243378 w 940195"/>
                <a:gd name="connsiteY3" fmla="*/ 24372 h 1098009"/>
                <a:gd name="connsiteX4" fmla="*/ 490285 w 940195"/>
                <a:gd name="connsiteY4" fmla="*/ 225607 h 1098009"/>
                <a:gd name="connsiteX5" fmla="*/ 737192 w 940195"/>
                <a:gd name="connsiteY5" fmla="*/ 24372 h 1098009"/>
                <a:gd name="connsiteX6" fmla="*/ 739649 w 940195"/>
                <a:gd name="connsiteY6" fmla="*/ 0 h 1098009"/>
                <a:gd name="connsiteX7" fmla="*/ 940195 w 940195"/>
                <a:gd name="connsiteY7" fmla="*/ 0 h 1098009"/>
                <a:gd name="connsiteX8" fmla="*/ 940195 w 940195"/>
                <a:gd name="connsiteY8" fmla="*/ 325868 h 1098009"/>
                <a:gd name="connsiteX9" fmla="*/ 889568 w 940195"/>
                <a:gd name="connsiteY9" fmla="*/ 330971 h 1098009"/>
                <a:gd name="connsiteX10" fmla="*/ 688333 w 940195"/>
                <a:gd name="connsiteY10" fmla="*/ 577878 h 1098009"/>
                <a:gd name="connsiteX11" fmla="*/ 889568 w 940195"/>
                <a:gd name="connsiteY11" fmla="*/ 824785 h 1098009"/>
                <a:gd name="connsiteX12" fmla="*/ 940195 w 940195"/>
                <a:gd name="connsiteY12" fmla="*/ 829888 h 1098009"/>
                <a:gd name="connsiteX13" fmla="*/ 940195 w 940195"/>
                <a:gd name="connsiteY13" fmla="*/ 1098008 h 1098009"/>
                <a:gd name="connsiteX14" fmla="*/ 940195 w 940195"/>
                <a:gd name="connsiteY14" fmla="*/ 1098009 h 1098009"/>
                <a:gd name="connsiteX15" fmla="*/ 940194 w 940195"/>
                <a:gd name="connsiteY15" fmla="*/ 1098009 h 1098009"/>
                <a:gd name="connsiteX16" fmla="*/ 734636 w 940195"/>
                <a:gd name="connsiteY16" fmla="*/ 1098009 h 1098009"/>
                <a:gd name="connsiteX17" fmla="*/ 729847 w 940195"/>
                <a:gd name="connsiteY17" fmla="*/ 1050504 h 1098009"/>
                <a:gd name="connsiteX18" fmla="*/ 482940 w 940195"/>
                <a:gd name="connsiteY18" fmla="*/ 849269 h 1098009"/>
                <a:gd name="connsiteX19" fmla="*/ 236033 w 940195"/>
                <a:gd name="connsiteY19" fmla="*/ 1050504 h 1098009"/>
                <a:gd name="connsiteX20" fmla="*/ 231244 w 940195"/>
                <a:gd name="connsiteY20" fmla="*/ 1098009 h 1098009"/>
                <a:gd name="connsiteX21" fmla="*/ 25687 w 940195"/>
                <a:gd name="connsiteY21" fmla="*/ 1098009 h 1098009"/>
                <a:gd name="connsiteX0" fmla="*/ 14987 w 929495"/>
                <a:gd name="connsiteY0" fmla="*/ 1098009 h 1098009"/>
                <a:gd name="connsiteX1" fmla="*/ 16074 w 929495"/>
                <a:gd name="connsiteY1" fmla="*/ 0 h 1098009"/>
                <a:gd name="connsiteX2" fmla="*/ 230221 w 929495"/>
                <a:gd name="connsiteY2" fmla="*/ 0 h 1098009"/>
                <a:gd name="connsiteX3" fmla="*/ 232678 w 929495"/>
                <a:gd name="connsiteY3" fmla="*/ 24372 h 1098009"/>
                <a:gd name="connsiteX4" fmla="*/ 479585 w 929495"/>
                <a:gd name="connsiteY4" fmla="*/ 225607 h 1098009"/>
                <a:gd name="connsiteX5" fmla="*/ 726492 w 929495"/>
                <a:gd name="connsiteY5" fmla="*/ 24372 h 1098009"/>
                <a:gd name="connsiteX6" fmla="*/ 728949 w 929495"/>
                <a:gd name="connsiteY6" fmla="*/ 0 h 1098009"/>
                <a:gd name="connsiteX7" fmla="*/ 929495 w 929495"/>
                <a:gd name="connsiteY7" fmla="*/ 0 h 1098009"/>
                <a:gd name="connsiteX8" fmla="*/ 929495 w 929495"/>
                <a:gd name="connsiteY8" fmla="*/ 325868 h 1098009"/>
                <a:gd name="connsiteX9" fmla="*/ 878868 w 929495"/>
                <a:gd name="connsiteY9" fmla="*/ 330971 h 1098009"/>
                <a:gd name="connsiteX10" fmla="*/ 677633 w 929495"/>
                <a:gd name="connsiteY10" fmla="*/ 577878 h 1098009"/>
                <a:gd name="connsiteX11" fmla="*/ 878868 w 929495"/>
                <a:gd name="connsiteY11" fmla="*/ 824785 h 1098009"/>
                <a:gd name="connsiteX12" fmla="*/ 929495 w 929495"/>
                <a:gd name="connsiteY12" fmla="*/ 829888 h 1098009"/>
                <a:gd name="connsiteX13" fmla="*/ 929495 w 929495"/>
                <a:gd name="connsiteY13" fmla="*/ 1098008 h 1098009"/>
                <a:gd name="connsiteX14" fmla="*/ 929495 w 929495"/>
                <a:gd name="connsiteY14" fmla="*/ 1098009 h 1098009"/>
                <a:gd name="connsiteX15" fmla="*/ 929494 w 929495"/>
                <a:gd name="connsiteY15" fmla="*/ 1098009 h 1098009"/>
                <a:gd name="connsiteX16" fmla="*/ 723936 w 929495"/>
                <a:gd name="connsiteY16" fmla="*/ 1098009 h 1098009"/>
                <a:gd name="connsiteX17" fmla="*/ 719147 w 929495"/>
                <a:gd name="connsiteY17" fmla="*/ 1050504 h 1098009"/>
                <a:gd name="connsiteX18" fmla="*/ 472240 w 929495"/>
                <a:gd name="connsiteY18" fmla="*/ 849269 h 1098009"/>
                <a:gd name="connsiteX19" fmla="*/ 225333 w 929495"/>
                <a:gd name="connsiteY19" fmla="*/ 1050504 h 1098009"/>
                <a:gd name="connsiteX20" fmla="*/ 220544 w 929495"/>
                <a:gd name="connsiteY20" fmla="*/ 1098009 h 1098009"/>
                <a:gd name="connsiteX21" fmla="*/ 14987 w 929495"/>
                <a:gd name="connsiteY21" fmla="*/ 1098009 h 1098009"/>
                <a:gd name="connsiteX0" fmla="*/ 0 w 914508"/>
                <a:gd name="connsiteY0" fmla="*/ 1098009 h 1098009"/>
                <a:gd name="connsiteX1" fmla="*/ 1087 w 914508"/>
                <a:gd name="connsiteY1" fmla="*/ 0 h 1098009"/>
                <a:gd name="connsiteX2" fmla="*/ 215234 w 914508"/>
                <a:gd name="connsiteY2" fmla="*/ 0 h 1098009"/>
                <a:gd name="connsiteX3" fmla="*/ 217691 w 914508"/>
                <a:gd name="connsiteY3" fmla="*/ 24372 h 1098009"/>
                <a:gd name="connsiteX4" fmla="*/ 464598 w 914508"/>
                <a:gd name="connsiteY4" fmla="*/ 225607 h 1098009"/>
                <a:gd name="connsiteX5" fmla="*/ 711505 w 914508"/>
                <a:gd name="connsiteY5" fmla="*/ 24372 h 1098009"/>
                <a:gd name="connsiteX6" fmla="*/ 713962 w 914508"/>
                <a:gd name="connsiteY6" fmla="*/ 0 h 1098009"/>
                <a:gd name="connsiteX7" fmla="*/ 914508 w 914508"/>
                <a:gd name="connsiteY7" fmla="*/ 0 h 1098009"/>
                <a:gd name="connsiteX8" fmla="*/ 914508 w 914508"/>
                <a:gd name="connsiteY8" fmla="*/ 325868 h 1098009"/>
                <a:gd name="connsiteX9" fmla="*/ 863881 w 914508"/>
                <a:gd name="connsiteY9" fmla="*/ 330971 h 1098009"/>
                <a:gd name="connsiteX10" fmla="*/ 662646 w 914508"/>
                <a:gd name="connsiteY10" fmla="*/ 577878 h 1098009"/>
                <a:gd name="connsiteX11" fmla="*/ 863881 w 914508"/>
                <a:gd name="connsiteY11" fmla="*/ 824785 h 1098009"/>
                <a:gd name="connsiteX12" fmla="*/ 914508 w 914508"/>
                <a:gd name="connsiteY12" fmla="*/ 829888 h 1098009"/>
                <a:gd name="connsiteX13" fmla="*/ 914508 w 914508"/>
                <a:gd name="connsiteY13" fmla="*/ 1098008 h 1098009"/>
                <a:gd name="connsiteX14" fmla="*/ 914508 w 914508"/>
                <a:gd name="connsiteY14" fmla="*/ 1098009 h 1098009"/>
                <a:gd name="connsiteX15" fmla="*/ 914507 w 914508"/>
                <a:gd name="connsiteY15" fmla="*/ 1098009 h 1098009"/>
                <a:gd name="connsiteX16" fmla="*/ 708949 w 914508"/>
                <a:gd name="connsiteY16" fmla="*/ 1098009 h 1098009"/>
                <a:gd name="connsiteX17" fmla="*/ 704160 w 914508"/>
                <a:gd name="connsiteY17" fmla="*/ 1050504 h 1098009"/>
                <a:gd name="connsiteX18" fmla="*/ 457253 w 914508"/>
                <a:gd name="connsiteY18" fmla="*/ 849269 h 1098009"/>
                <a:gd name="connsiteX19" fmla="*/ 210346 w 914508"/>
                <a:gd name="connsiteY19" fmla="*/ 1050504 h 1098009"/>
                <a:gd name="connsiteX20" fmla="*/ 205557 w 914508"/>
                <a:gd name="connsiteY20" fmla="*/ 1098009 h 1098009"/>
                <a:gd name="connsiteX21" fmla="*/ 0 w 914508"/>
                <a:gd name="connsiteY21" fmla="*/ 1098009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08" h="1098009">
                  <a:moveTo>
                    <a:pt x="0" y="1098009"/>
                  </a:moveTo>
                  <a:cubicBezTo>
                    <a:pt x="543" y="549004"/>
                    <a:pt x="543" y="549004"/>
                    <a:pt x="1087" y="0"/>
                  </a:cubicBezTo>
                  <a:lnTo>
                    <a:pt x="215234" y="0"/>
                  </a:lnTo>
                  <a:lnTo>
                    <a:pt x="217691" y="24372"/>
                  </a:lnTo>
                  <a:cubicBezTo>
                    <a:pt x="241192" y="139217"/>
                    <a:pt x="342806" y="225607"/>
                    <a:pt x="464598" y="225607"/>
                  </a:cubicBezTo>
                  <a:cubicBezTo>
                    <a:pt x="586390" y="225607"/>
                    <a:pt x="688004" y="139217"/>
                    <a:pt x="711505" y="24372"/>
                  </a:cubicBezTo>
                  <a:lnTo>
                    <a:pt x="713962" y="0"/>
                  </a:lnTo>
                  <a:lnTo>
                    <a:pt x="914508" y="0"/>
                  </a:lnTo>
                  <a:lnTo>
                    <a:pt x="914508" y="325868"/>
                  </a:lnTo>
                  <a:lnTo>
                    <a:pt x="863881" y="330971"/>
                  </a:lnTo>
                  <a:cubicBezTo>
                    <a:pt x="749036" y="354472"/>
                    <a:pt x="662646" y="456086"/>
                    <a:pt x="662646" y="577878"/>
                  </a:cubicBezTo>
                  <a:cubicBezTo>
                    <a:pt x="662646" y="699670"/>
                    <a:pt x="749036" y="801284"/>
                    <a:pt x="863881" y="824785"/>
                  </a:cubicBezTo>
                  <a:lnTo>
                    <a:pt x="914508" y="829888"/>
                  </a:lnTo>
                  <a:lnTo>
                    <a:pt x="914508" y="1098008"/>
                  </a:lnTo>
                  <a:lnTo>
                    <a:pt x="914508" y="1098009"/>
                  </a:lnTo>
                  <a:lnTo>
                    <a:pt x="914507" y="1098009"/>
                  </a:lnTo>
                  <a:lnTo>
                    <a:pt x="708949" y="1098009"/>
                  </a:lnTo>
                  <a:lnTo>
                    <a:pt x="704160" y="1050504"/>
                  </a:lnTo>
                  <a:cubicBezTo>
                    <a:pt x="680659" y="935659"/>
                    <a:pt x="579045" y="849269"/>
                    <a:pt x="457253" y="849269"/>
                  </a:cubicBezTo>
                  <a:cubicBezTo>
                    <a:pt x="335461" y="849269"/>
                    <a:pt x="233847" y="935659"/>
                    <a:pt x="210346" y="1050504"/>
                  </a:cubicBezTo>
                  <a:lnTo>
                    <a:pt x="205557" y="1098009"/>
                  </a:lnTo>
                  <a:lnTo>
                    <a:pt x="0" y="10980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9BAF4A15-C863-4E45-8D16-199A7F1D9E67}"/>
                </a:ext>
              </a:extLst>
            </p:cNvPr>
            <p:cNvSpPr/>
            <p:nvPr/>
          </p:nvSpPr>
          <p:spPr>
            <a:xfrm>
              <a:off x="7969895" y="1150842"/>
              <a:ext cx="1174105" cy="1376452"/>
            </a:xfrm>
            <a:custGeom>
              <a:avLst/>
              <a:gdLst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729106 w 1174105"/>
                <a:gd name="connsiteY2" fmla="*/ 252027 h 1376452"/>
                <a:gd name="connsiteX3" fmla="*/ 981133 w 1174105"/>
                <a:gd name="connsiteY3" fmla="*/ 0 h 1376452"/>
                <a:gd name="connsiteX4" fmla="*/ 1174105 w 1174105"/>
                <a:gd name="connsiteY4" fmla="*/ 0 h 1376452"/>
                <a:gd name="connsiteX5" fmla="*/ 1174105 w 1174105"/>
                <a:gd name="connsiteY5" fmla="*/ 1150844 h 1376452"/>
                <a:gd name="connsiteX6" fmla="*/ 978470 w 1174105"/>
                <a:gd name="connsiteY6" fmla="*/ 1150844 h 1376452"/>
                <a:gd name="connsiteX7" fmla="*/ 976013 w 1174105"/>
                <a:gd name="connsiteY7" fmla="*/ 1175217 h 1376452"/>
                <a:gd name="connsiteX8" fmla="*/ 729106 w 1174105"/>
                <a:gd name="connsiteY8" fmla="*/ 1376452 h 1376452"/>
                <a:gd name="connsiteX9" fmla="*/ 482199 w 1174105"/>
                <a:gd name="connsiteY9" fmla="*/ 1175217 h 1376452"/>
                <a:gd name="connsiteX10" fmla="*/ 479742 w 1174105"/>
                <a:gd name="connsiteY10" fmla="*/ 1150844 h 1376452"/>
                <a:gd name="connsiteX11" fmla="*/ 259597 w 1174105"/>
                <a:gd name="connsiteY11" fmla="*/ 1150844 h 1376452"/>
                <a:gd name="connsiteX12" fmla="*/ 259597 w 1174105"/>
                <a:gd name="connsiteY12" fmla="*/ 855563 h 1376452"/>
                <a:gd name="connsiteX13" fmla="*/ 252027 w 1174105"/>
                <a:gd name="connsiteY13" fmla="*/ 856326 h 1376452"/>
                <a:gd name="connsiteX14" fmla="*/ 0 w 1174105"/>
                <a:gd name="connsiteY14" fmla="*/ 604299 h 1376452"/>
                <a:gd name="connsiteX15" fmla="*/ 252027 w 1174105"/>
                <a:gd name="connsiteY15" fmla="*/ 352272 h 1376452"/>
                <a:gd name="connsiteX16" fmla="*/ 259597 w 1174105"/>
                <a:gd name="connsiteY16" fmla="*/ 353035 h 1376452"/>
                <a:gd name="connsiteX0" fmla="*/ 259597 w 1174105"/>
                <a:gd name="connsiteY0" fmla="*/ 0 h 1376452"/>
                <a:gd name="connsiteX1" fmla="*/ 477079 w 1174105"/>
                <a:gd name="connsiteY1" fmla="*/ 0 h 1376452"/>
                <a:gd name="connsiteX2" fmla="*/ 981133 w 1174105"/>
                <a:gd name="connsiteY2" fmla="*/ 0 h 1376452"/>
                <a:gd name="connsiteX3" fmla="*/ 1174105 w 1174105"/>
                <a:gd name="connsiteY3" fmla="*/ 0 h 1376452"/>
                <a:gd name="connsiteX4" fmla="*/ 1174105 w 1174105"/>
                <a:gd name="connsiteY4" fmla="*/ 1150844 h 1376452"/>
                <a:gd name="connsiteX5" fmla="*/ 978470 w 1174105"/>
                <a:gd name="connsiteY5" fmla="*/ 1150844 h 1376452"/>
                <a:gd name="connsiteX6" fmla="*/ 976013 w 1174105"/>
                <a:gd name="connsiteY6" fmla="*/ 1175217 h 1376452"/>
                <a:gd name="connsiteX7" fmla="*/ 729106 w 1174105"/>
                <a:gd name="connsiteY7" fmla="*/ 1376452 h 1376452"/>
                <a:gd name="connsiteX8" fmla="*/ 482199 w 1174105"/>
                <a:gd name="connsiteY8" fmla="*/ 1175217 h 1376452"/>
                <a:gd name="connsiteX9" fmla="*/ 479742 w 1174105"/>
                <a:gd name="connsiteY9" fmla="*/ 1150844 h 1376452"/>
                <a:gd name="connsiteX10" fmla="*/ 259597 w 1174105"/>
                <a:gd name="connsiteY10" fmla="*/ 1150844 h 1376452"/>
                <a:gd name="connsiteX11" fmla="*/ 259597 w 1174105"/>
                <a:gd name="connsiteY11" fmla="*/ 855563 h 1376452"/>
                <a:gd name="connsiteX12" fmla="*/ 252027 w 1174105"/>
                <a:gd name="connsiteY12" fmla="*/ 856326 h 1376452"/>
                <a:gd name="connsiteX13" fmla="*/ 0 w 1174105"/>
                <a:gd name="connsiteY13" fmla="*/ 604299 h 1376452"/>
                <a:gd name="connsiteX14" fmla="*/ 252027 w 1174105"/>
                <a:gd name="connsiteY14" fmla="*/ 352272 h 1376452"/>
                <a:gd name="connsiteX15" fmla="*/ 259597 w 1174105"/>
                <a:gd name="connsiteY15" fmla="*/ 353035 h 1376452"/>
                <a:gd name="connsiteX16" fmla="*/ 259597 w 1174105"/>
                <a:gd name="connsiteY16" fmla="*/ 0 h 1376452"/>
                <a:gd name="connsiteX0" fmla="*/ 259597 w 1174105"/>
                <a:gd name="connsiteY0" fmla="*/ 0 h 1376452"/>
                <a:gd name="connsiteX1" fmla="*/ 981133 w 1174105"/>
                <a:gd name="connsiteY1" fmla="*/ 0 h 1376452"/>
                <a:gd name="connsiteX2" fmla="*/ 1174105 w 1174105"/>
                <a:gd name="connsiteY2" fmla="*/ 0 h 1376452"/>
                <a:gd name="connsiteX3" fmla="*/ 1174105 w 1174105"/>
                <a:gd name="connsiteY3" fmla="*/ 1150844 h 1376452"/>
                <a:gd name="connsiteX4" fmla="*/ 978470 w 1174105"/>
                <a:gd name="connsiteY4" fmla="*/ 1150844 h 1376452"/>
                <a:gd name="connsiteX5" fmla="*/ 976013 w 1174105"/>
                <a:gd name="connsiteY5" fmla="*/ 1175217 h 1376452"/>
                <a:gd name="connsiteX6" fmla="*/ 729106 w 1174105"/>
                <a:gd name="connsiteY6" fmla="*/ 1376452 h 1376452"/>
                <a:gd name="connsiteX7" fmla="*/ 482199 w 1174105"/>
                <a:gd name="connsiteY7" fmla="*/ 1175217 h 1376452"/>
                <a:gd name="connsiteX8" fmla="*/ 479742 w 1174105"/>
                <a:gd name="connsiteY8" fmla="*/ 1150844 h 1376452"/>
                <a:gd name="connsiteX9" fmla="*/ 259597 w 1174105"/>
                <a:gd name="connsiteY9" fmla="*/ 1150844 h 1376452"/>
                <a:gd name="connsiteX10" fmla="*/ 259597 w 1174105"/>
                <a:gd name="connsiteY10" fmla="*/ 855563 h 1376452"/>
                <a:gd name="connsiteX11" fmla="*/ 252027 w 1174105"/>
                <a:gd name="connsiteY11" fmla="*/ 856326 h 1376452"/>
                <a:gd name="connsiteX12" fmla="*/ 0 w 1174105"/>
                <a:gd name="connsiteY12" fmla="*/ 604299 h 1376452"/>
                <a:gd name="connsiteX13" fmla="*/ 252027 w 1174105"/>
                <a:gd name="connsiteY13" fmla="*/ 352272 h 1376452"/>
                <a:gd name="connsiteX14" fmla="*/ 259597 w 1174105"/>
                <a:gd name="connsiteY14" fmla="*/ 353035 h 1376452"/>
                <a:gd name="connsiteX15" fmla="*/ 259597 w 1174105"/>
                <a:gd name="connsiteY15" fmla="*/ 0 h 1376452"/>
                <a:gd name="connsiteX0" fmla="*/ 259597 w 1174105"/>
                <a:gd name="connsiteY0" fmla="*/ 0 h 1376452"/>
                <a:gd name="connsiteX1" fmla="*/ 1174105 w 1174105"/>
                <a:gd name="connsiteY1" fmla="*/ 0 h 1376452"/>
                <a:gd name="connsiteX2" fmla="*/ 1174105 w 1174105"/>
                <a:gd name="connsiteY2" fmla="*/ 1150844 h 1376452"/>
                <a:gd name="connsiteX3" fmla="*/ 978470 w 1174105"/>
                <a:gd name="connsiteY3" fmla="*/ 1150844 h 1376452"/>
                <a:gd name="connsiteX4" fmla="*/ 976013 w 1174105"/>
                <a:gd name="connsiteY4" fmla="*/ 1175217 h 1376452"/>
                <a:gd name="connsiteX5" fmla="*/ 729106 w 1174105"/>
                <a:gd name="connsiteY5" fmla="*/ 1376452 h 1376452"/>
                <a:gd name="connsiteX6" fmla="*/ 482199 w 1174105"/>
                <a:gd name="connsiteY6" fmla="*/ 1175217 h 1376452"/>
                <a:gd name="connsiteX7" fmla="*/ 479742 w 1174105"/>
                <a:gd name="connsiteY7" fmla="*/ 1150844 h 1376452"/>
                <a:gd name="connsiteX8" fmla="*/ 259597 w 1174105"/>
                <a:gd name="connsiteY8" fmla="*/ 1150844 h 1376452"/>
                <a:gd name="connsiteX9" fmla="*/ 259597 w 1174105"/>
                <a:gd name="connsiteY9" fmla="*/ 855563 h 1376452"/>
                <a:gd name="connsiteX10" fmla="*/ 252027 w 1174105"/>
                <a:gd name="connsiteY10" fmla="*/ 856326 h 1376452"/>
                <a:gd name="connsiteX11" fmla="*/ 0 w 1174105"/>
                <a:gd name="connsiteY11" fmla="*/ 604299 h 1376452"/>
                <a:gd name="connsiteX12" fmla="*/ 252027 w 1174105"/>
                <a:gd name="connsiteY12" fmla="*/ 352272 h 1376452"/>
                <a:gd name="connsiteX13" fmla="*/ 259597 w 1174105"/>
                <a:gd name="connsiteY13" fmla="*/ 353035 h 1376452"/>
                <a:gd name="connsiteX14" fmla="*/ 259597 w 1174105"/>
                <a:gd name="connsiteY14" fmla="*/ 0 h 13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105" h="1376452">
                  <a:moveTo>
                    <a:pt x="259597" y="0"/>
                  </a:moveTo>
                  <a:lnTo>
                    <a:pt x="1174105" y="0"/>
                  </a:lnTo>
                  <a:lnTo>
                    <a:pt x="1174105" y="1150844"/>
                  </a:lnTo>
                  <a:lnTo>
                    <a:pt x="978470" y="1150844"/>
                  </a:lnTo>
                  <a:lnTo>
                    <a:pt x="976013" y="1175217"/>
                  </a:lnTo>
                  <a:cubicBezTo>
                    <a:pt x="952512" y="1290062"/>
                    <a:pt x="850898" y="1376452"/>
                    <a:pt x="729106" y="1376452"/>
                  </a:cubicBezTo>
                  <a:cubicBezTo>
                    <a:pt x="607314" y="1376452"/>
                    <a:pt x="505700" y="1290062"/>
                    <a:pt x="482199" y="1175217"/>
                  </a:cubicBezTo>
                  <a:lnTo>
                    <a:pt x="479742" y="1150844"/>
                  </a:lnTo>
                  <a:lnTo>
                    <a:pt x="259597" y="1150844"/>
                  </a:lnTo>
                  <a:lnTo>
                    <a:pt x="259597" y="855563"/>
                  </a:lnTo>
                  <a:lnTo>
                    <a:pt x="252027" y="856326"/>
                  </a:lnTo>
                  <a:cubicBezTo>
                    <a:pt x="112836" y="856326"/>
                    <a:pt x="0" y="743490"/>
                    <a:pt x="0" y="604299"/>
                  </a:cubicBezTo>
                  <a:cubicBezTo>
                    <a:pt x="0" y="465108"/>
                    <a:pt x="112836" y="352272"/>
                    <a:pt x="252027" y="352272"/>
                  </a:cubicBezTo>
                  <a:lnTo>
                    <a:pt x="259597" y="353035"/>
                  </a:lnTo>
                  <a:lnTo>
                    <a:pt x="2595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5C05C95-D22F-46C5-8CFF-D65AE91A5B78}"/>
                </a:ext>
              </a:extLst>
            </p:cNvPr>
            <p:cNvSpPr/>
            <p:nvPr/>
          </p:nvSpPr>
          <p:spPr>
            <a:xfrm>
              <a:off x="7063446" y="2301686"/>
              <a:ext cx="1410502" cy="1098008"/>
            </a:xfrm>
            <a:custGeom>
              <a:avLst/>
              <a:gdLst>
                <a:gd name="connsiteX0" fmla="*/ 250450 w 1410502"/>
                <a:gd name="connsiteY0" fmla="*/ 0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78847 h 1150844"/>
                <a:gd name="connsiteX1" fmla="*/ 251536 w 1410502"/>
                <a:gd name="connsiteY1" fmla="*/ 0 h 1150844"/>
                <a:gd name="connsiteX2" fmla="*/ 251536 w 1410502"/>
                <a:gd name="connsiteY2" fmla="*/ 52836 h 1150844"/>
                <a:gd name="connsiteX3" fmla="*/ 455890 w 1410502"/>
                <a:gd name="connsiteY3" fmla="*/ 52836 h 1150844"/>
                <a:gd name="connsiteX4" fmla="*/ 458347 w 1410502"/>
                <a:gd name="connsiteY4" fmla="*/ 77209 h 1150844"/>
                <a:gd name="connsiteX5" fmla="*/ 705253 w 1410502"/>
                <a:gd name="connsiteY5" fmla="*/ 278444 h 1150844"/>
                <a:gd name="connsiteX6" fmla="*/ 952160 w 1410502"/>
                <a:gd name="connsiteY6" fmla="*/ 77209 h 1150844"/>
                <a:gd name="connsiteX7" fmla="*/ 954617 w 1410502"/>
                <a:gd name="connsiteY7" fmla="*/ 52836 h 1150844"/>
                <a:gd name="connsiteX8" fmla="*/ 1164958 w 1410502"/>
                <a:gd name="connsiteY8" fmla="*/ 52836 h 1150844"/>
                <a:gd name="connsiteX9" fmla="*/ 1164958 w 1410502"/>
                <a:gd name="connsiteY9" fmla="*/ 379342 h 1150844"/>
                <a:gd name="connsiteX10" fmla="*/ 1209268 w 1410502"/>
                <a:gd name="connsiteY10" fmla="*/ 383808 h 1150844"/>
                <a:gd name="connsiteX11" fmla="*/ 1410502 w 1410502"/>
                <a:gd name="connsiteY11" fmla="*/ 630715 h 1150844"/>
                <a:gd name="connsiteX12" fmla="*/ 1209268 w 1410502"/>
                <a:gd name="connsiteY12" fmla="*/ 877622 h 1150844"/>
                <a:gd name="connsiteX13" fmla="*/ 1164958 w 1410502"/>
                <a:gd name="connsiteY13" fmla="*/ 882089 h 1150844"/>
                <a:gd name="connsiteX14" fmla="*/ 1164958 w 1410502"/>
                <a:gd name="connsiteY14" fmla="*/ 1150844 h 1150844"/>
                <a:gd name="connsiteX15" fmla="*/ 957184 w 1410502"/>
                <a:gd name="connsiteY15" fmla="*/ 1150844 h 1150844"/>
                <a:gd name="connsiteX16" fmla="*/ 957280 w 1410502"/>
                <a:gd name="connsiteY16" fmla="*/ 1149892 h 1150844"/>
                <a:gd name="connsiteX17" fmla="*/ 705253 w 1410502"/>
                <a:gd name="connsiteY17" fmla="*/ 897865 h 1150844"/>
                <a:gd name="connsiteX18" fmla="*/ 453226 w 1410502"/>
                <a:gd name="connsiteY18" fmla="*/ 1149892 h 1150844"/>
                <a:gd name="connsiteX19" fmla="*/ 453322 w 1410502"/>
                <a:gd name="connsiteY19" fmla="*/ 1150844 h 1150844"/>
                <a:gd name="connsiteX20" fmla="*/ 250450 w 1410502"/>
                <a:gd name="connsiteY20" fmla="*/ 1150844 h 1150844"/>
                <a:gd name="connsiteX21" fmla="*/ 250450 w 1410502"/>
                <a:gd name="connsiteY21" fmla="*/ 882583 h 1150844"/>
                <a:gd name="connsiteX22" fmla="*/ 201235 w 1410502"/>
                <a:gd name="connsiteY22" fmla="*/ 877622 h 1150844"/>
                <a:gd name="connsiteX23" fmla="*/ 0 w 1410502"/>
                <a:gd name="connsiteY23" fmla="*/ 630715 h 1150844"/>
                <a:gd name="connsiteX24" fmla="*/ 201235 w 1410502"/>
                <a:gd name="connsiteY24" fmla="*/ 383808 h 1150844"/>
                <a:gd name="connsiteX25" fmla="*/ 250450 w 1410502"/>
                <a:gd name="connsiteY25" fmla="*/ 378847 h 1150844"/>
                <a:gd name="connsiteX0" fmla="*/ 250450 w 1410502"/>
                <a:gd name="connsiteY0" fmla="*/ 326011 h 1098008"/>
                <a:gd name="connsiteX1" fmla="*/ 251536 w 1410502"/>
                <a:gd name="connsiteY1" fmla="*/ 0 h 1098008"/>
                <a:gd name="connsiteX2" fmla="*/ 455890 w 1410502"/>
                <a:gd name="connsiteY2" fmla="*/ 0 h 1098008"/>
                <a:gd name="connsiteX3" fmla="*/ 458347 w 1410502"/>
                <a:gd name="connsiteY3" fmla="*/ 24373 h 1098008"/>
                <a:gd name="connsiteX4" fmla="*/ 705253 w 1410502"/>
                <a:gd name="connsiteY4" fmla="*/ 225608 h 1098008"/>
                <a:gd name="connsiteX5" fmla="*/ 952160 w 1410502"/>
                <a:gd name="connsiteY5" fmla="*/ 24373 h 1098008"/>
                <a:gd name="connsiteX6" fmla="*/ 954617 w 1410502"/>
                <a:gd name="connsiteY6" fmla="*/ 0 h 1098008"/>
                <a:gd name="connsiteX7" fmla="*/ 1164958 w 1410502"/>
                <a:gd name="connsiteY7" fmla="*/ 0 h 1098008"/>
                <a:gd name="connsiteX8" fmla="*/ 1164958 w 1410502"/>
                <a:gd name="connsiteY8" fmla="*/ 326506 h 1098008"/>
                <a:gd name="connsiteX9" fmla="*/ 1209268 w 1410502"/>
                <a:gd name="connsiteY9" fmla="*/ 330972 h 1098008"/>
                <a:gd name="connsiteX10" fmla="*/ 1410502 w 1410502"/>
                <a:gd name="connsiteY10" fmla="*/ 577879 h 1098008"/>
                <a:gd name="connsiteX11" fmla="*/ 1209268 w 1410502"/>
                <a:gd name="connsiteY11" fmla="*/ 824786 h 1098008"/>
                <a:gd name="connsiteX12" fmla="*/ 1164958 w 1410502"/>
                <a:gd name="connsiteY12" fmla="*/ 829253 h 1098008"/>
                <a:gd name="connsiteX13" fmla="*/ 1164958 w 1410502"/>
                <a:gd name="connsiteY13" fmla="*/ 1098008 h 1098008"/>
                <a:gd name="connsiteX14" fmla="*/ 957184 w 1410502"/>
                <a:gd name="connsiteY14" fmla="*/ 1098008 h 1098008"/>
                <a:gd name="connsiteX15" fmla="*/ 957280 w 1410502"/>
                <a:gd name="connsiteY15" fmla="*/ 1097056 h 1098008"/>
                <a:gd name="connsiteX16" fmla="*/ 705253 w 1410502"/>
                <a:gd name="connsiteY16" fmla="*/ 845029 h 1098008"/>
                <a:gd name="connsiteX17" fmla="*/ 453226 w 1410502"/>
                <a:gd name="connsiteY17" fmla="*/ 1097056 h 1098008"/>
                <a:gd name="connsiteX18" fmla="*/ 453322 w 1410502"/>
                <a:gd name="connsiteY18" fmla="*/ 1098008 h 1098008"/>
                <a:gd name="connsiteX19" fmla="*/ 250450 w 1410502"/>
                <a:gd name="connsiteY19" fmla="*/ 1098008 h 1098008"/>
                <a:gd name="connsiteX20" fmla="*/ 250450 w 1410502"/>
                <a:gd name="connsiteY20" fmla="*/ 829747 h 1098008"/>
                <a:gd name="connsiteX21" fmla="*/ 201235 w 1410502"/>
                <a:gd name="connsiteY21" fmla="*/ 824786 h 1098008"/>
                <a:gd name="connsiteX22" fmla="*/ 0 w 1410502"/>
                <a:gd name="connsiteY22" fmla="*/ 577879 h 1098008"/>
                <a:gd name="connsiteX23" fmla="*/ 201235 w 1410502"/>
                <a:gd name="connsiteY23" fmla="*/ 330972 h 1098008"/>
                <a:gd name="connsiteX24" fmla="*/ 250450 w 1410502"/>
                <a:gd name="connsiteY24" fmla="*/ 326011 h 10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0502" h="1098008">
                  <a:moveTo>
                    <a:pt x="250450" y="326011"/>
                  </a:moveTo>
                  <a:lnTo>
                    <a:pt x="251536" y="0"/>
                  </a:lnTo>
                  <a:lnTo>
                    <a:pt x="455890" y="0"/>
                  </a:lnTo>
                  <a:lnTo>
                    <a:pt x="458347" y="24373"/>
                  </a:lnTo>
                  <a:cubicBezTo>
                    <a:pt x="481847" y="139218"/>
                    <a:pt x="583461" y="225608"/>
                    <a:pt x="705253" y="225608"/>
                  </a:cubicBezTo>
                  <a:cubicBezTo>
                    <a:pt x="827045" y="225608"/>
                    <a:pt x="928659" y="139218"/>
                    <a:pt x="952160" y="24373"/>
                  </a:cubicBezTo>
                  <a:lnTo>
                    <a:pt x="954617" y="0"/>
                  </a:lnTo>
                  <a:lnTo>
                    <a:pt x="1164958" y="0"/>
                  </a:lnTo>
                  <a:lnTo>
                    <a:pt x="1164958" y="326506"/>
                  </a:lnTo>
                  <a:lnTo>
                    <a:pt x="1209268" y="330972"/>
                  </a:lnTo>
                  <a:cubicBezTo>
                    <a:pt x="1324112" y="354473"/>
                    <a:pt x="1410502" y="456087"/>
                    <a:pt x="1410502" y="577879"/>
                  </a:cubicBezTo>
                  <a:cubicBezTo>
                    <a:pt x="1410502" y="699671"/>
                    <a:pt x="1324112" y="801285"/>
                    <a:pt x="1209268" y="824786"/>
                  </a:cubicBezTo>
                  <a:lnTo>
                    <a:pt x="1164958" y="829253"/>
                  </a:lnTo>
                  <a:lnTo>
                    <a:pt x="1164958" y="1098008"/>
                  </a:lnTo>
                  <a:lnTo>
                    <a:pt x="957184" y="1098008"/>
                  </a:lnTo>
                  <a:cubicBezTo>
                    <a:pt x="957216" y="1097691"/>
                    <a:pt x="957248" y="1097373"/>
                    <a:pt x="957280" y="1097056"/>
                  </a:cubicBezTo>
                  <a:cubicBezTo>
                    <a:pt x="957280" y="957865"/>
                    <a:pt x="844444" y="845029"/>
                    <a:pt x="705253" y="845029"/>
                  </a:cubicBezTo>
                  <a:cubicBezTo>
                    <a:pt x="566062" y="845029"/>
                    <a:pt x="453226" y="957865"/>
                    <a:pt x="453226" y="1097056"/>
                  </a:cubicBezTo>
                  <a:cubicBezTo>
                    <a:pt x="453258" y="1097373"/>
                    <a:pt x="453290" y="1097691"/>
                    <a:pt x="453322" y="1098008"/>
                  </a:cubicBezTo>
                  <a:lnTo>
                    <a:pt x="250450" y="1098008"/>
                  </a:lnTo>
                  <a:lnTo>
                    <a:pt x="250450" y="829747"/>
                  </a:lnTo>
                  <a:lnTo>
                    <a:pt x="201235" y="824786"/>
                  </a:lnTo>
                  <a:cubicBezTo>
                    <a:pt x="86390" y="801285"/>
                    <a:pt x="0" y="699671"/>
                    <a:pt x="0" y="577879"/>
                  </a:cubicBezTo>
                  <a:cubicBezTo>
                    <a:pt x="0" y="456087"/>
                    <a:pt x="86390" y="354473"/>
                    <a:pt x="201235" y="330972"/>
                  </a:cubicBezTo>
                  <a:lnTo>
                    <a:pt x="250450" y="32601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61833533-3CB8-4D3E-9C3A-F7A2402DA02C}"/>
                </a:ext>
              </a:extLst>
            </p:cNvPr>
            <p:cNvSpPr/>
            <p:nvPr/>
          </p:nvSpPr>
          <p:spPr>
            <a:xfrm>
              <a:off x="1087" y="1150843"/>
              <a:ext cx="1165613" cy="1376451"/>
            </a:xfrm>
            <a:custGeom>
              <a:avLst/>
              <a:gdLst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463511 w 1165613"/>
                <a:gd name="connsiteY3" fmla="*/ 252026 h 1376451"/>
                <a:gd name="connsiteX4" fmla="*/ 710418 w 1165613"/>
                <a:gd name="connsiteY4" fmla="*/ 50791 h 1376451"/>
                <a:gd name="connsiteX5" fmla="*/ 715538 w 1165613"/>
                <a:gd name="connsiteY5" fmla="*/ 0 h 1376451"/>
                <a:gd name="connsiteX6" fmla="*/ 914508 w 1165613"/>
                <a:gd name="connsiteY6" fmla="*/ 0 h 1376451"/>
                <a:gd name="connsiteX7" fmla="*/ 914508 w 1165613"/>
                <a:gd name="connsiteY7" fmla="*/ 352364 h 1376451"/>
                <a:gd name="connsiteX8" fmla="*/ 964378 w 1165613"/>
                <a:gd name="connsiteY8" fmla="*/ 357391 h 1376451"/>
                <a:gd name="connsiteX9" fmla="*/ 1165613 w 1165613"/>
                <a:gd name="connsiteY9" fmla="*/ 604298 h 1376451"/>
                <a:gd name="connsiteX10" fmla="*/ 964378 w 1165613"/>
                <a:gd name="connsiteY10" fmla="*/ 851205 h 1376451"/>
                <a:gd name="connsiteX11" fmla="*/ 914508 w 1165613"/>
                <a:gd name="connsiteY11" fmla="*/ 856232 h 1376451"/>
                <a:gd name="connsiteX12" fmla="*/ 914508 w 1165613"/>
                <a:gd name="connsiteY12" fmla="*/ 1150844 h 1376451"/>
                <a:gd name="connsiteX13" fmla="*/ 712875 w 1165613"/>
                <a:gd name="connsiteY13" fmla="*/ 1150844 h 1376451"/>
                <a:gd name="connsiteX14" fmla="*/ 710418 w 1165613"/>
                <a:gd name="connsiteY14" fmla="*/ 1175216 h 1376451"/>
                <a:gd name="connsiteX15" fmla="*/ 463511 w 1165613"/>
                <a:gd name="connsiteY15" fmla="*/ 1376451 h 1376451"/>
                <a:gd name="connsiteX16" fmla="*/ 216604 w 1165613"/>
                <a:gd name="connsiteY16" fmla="*/ 1175216 h 1376451"/>
                <a:gd name="connsiteX17" fmla="*/ 214147 w 1165613"/>
                <a:gd name="connsiteY17" fmla="*/ 1150844 h 1376451"/>
                <a:gd name="connsiteX18" fmla="*/ 0 w 1165613"/>
                <a:gd name="connsiteY18" fmla="*/ 1150844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216604 w 1165613"/>
                <a:gd name="connsiteY2" fmla="*/ 50791 h 1376451"/>
                <a:gd name="connsiteX3" fmla="*/ 710418 w 1165613"/>
                <a:gd name="connsiteY3" fmla="*/ 50791 h 1376451"/>
                <a:gd name="connsiteX4" fmla="*/ 715538 w 1165613"/>
                <a:gd name="connsiteY4" fmla="*/ 0 h 1376451"/>
                <a:gd name="connsiteX5" fmla="*/ 914508 w 1165613"/>
                <a:gd name="connsiteY5" fmla="*/ 0 h 1376451"/>
                <a:gd name="connsiteX6" fmla="*/ 914508 w 1165613"/>
                <a:gd name="connsiteY6" fmla="*/ 352364 h 1376451"/>
                <a:gd name="connsiteX7" fmla="*/ 964378 w 1165613"/>
                <a:gd name="connsiteY7" fmla="*/ 357391 h 1376451"/>
                <a:gd name="connsiteX8" fmla="*/ 1165613 w 1165613"/>
                <a:gd name="connsiteY8" fmla="*/ 604298 h 1376451"/>
                <a:gd name="connsiteX9" fmla="*/ 964378 w 1165613"/>
                <a:gd name="connsiteY9" fmla="*/ 851205 h 1376451"/>
                <a:gd name="connsiteX10" fmla="*/ 914508 w 1165613"/>
                <a:gd name="connsiteY10" fmla="*/ 856232 h 1376451"/>
                <a:gd name="connsiteX11" fmla="*/ 914508 w 1165613"/>
                <a:gd name="connsiteY11" fmla="*/ 1150844 h 1376451"/>
                <a:gd name="connsiteX12" fmla="*/ 712875 w 1165613"/>
                <a:gd name="connsiteY12" fmla="*/ 1150844 h 1376451"/>
                <a:gd name="connsiteX13" fmla="*/ 710418 w 1165613"/>
                <a:gd name="connsiteY13" fmla="*/ 1175216 h 1376451"/>
                <a:gd name="connsiteX14" fmla="*/ 463511 w 1165613"/>
                <a:gd name="connsiteY14" fmla="*/ 1376451 h 1376451"/>
                <a:gd name="connsiteX15" fmla="*/ 216604 w 1165613"/>
                <a:gd name="connsiteY15" fmla="*/ 1175216 h 1376451"/>
                <a:gd name="connsiteX16" fmla="*/ 214147 w 1165613"/>
                <a:gd name="connsiteY16" fmla="*/ 1150844 h 1376451"/>
                <a:gd name="connsiteX17" fmla="*/ 0 w 1165613"/>
                <a:gd name="connsiteY17" fmla="*/ 1150844 h 1376451"/>
                <a:gd name="connsiteX18" fmla="*/ 0 w 1165613"/>
                <a:gd name="connsiteY18" fmla="*/ 0 h 1376451"/>
                <a:gd name="connsiteX0" fmla="*/ 0 w 1165613"/>
                <a:gd name="connsiteY0" fmla="*/ 0 h 1376451"/>
                <a:gd name="connsiteX1" fmla="*/ 211484 w 1165613"/>
                <a:gd name="connsiteY1" fmla="*/ 0 h 1376451"/>
                <a:gd name="connsiteX2" fmla="*/ 710418 w 1165613"/>
                <a:gd name="connsiteY2" fmla="*/ 50791 h 1376451"/>
                <a:gd name="connsiteX3" fmla="*/ 715538 w 1165613"/>
                <a:gd name="connsiteY3" fmla="*/ 0 h 1376451"/>
                <a:gd name="connsiteX4" fmla="*/ 914508 w 1165613"/>
                <a:gd name="connsiteY4" fmla="*/ 0 h 1376451"/>
                <a:gd name="connsiteX5" fmla="*/ 914508 w 1165613"/>
                <a:gd name="connsiteY5" fmla="*/ 352364 h 1376451"/>
                <a:gd name="connsiteX6" fmla="*/ 964378 w 1165613"/>
                <a:gd name="connsiteY6" fmla="*/ 357391 h 1376451"/>
                <a:gd name="connsiteX7" fmla="*/ 1165613 w 1165613"/>
                <a:gd name="connsiteY7" fmla="*/ 604298 h 1376451"/>
                <a:gd name="connsiteX8" fmla="*/ 964378 w 1165613"/>
                <a:gd name="connsiteY8" fmla="*/ 851205 h 1376451"/>
                <a:gd name="connsiteX9" fmla="*/ 914508 w 1165613"/>
                <a:gd name="connsiteY9" fmla="*/ 856232 h 1376451"/>
                <a:gd name="connsiteX10" fmla="*/ 914508 w 1165613"/>
                <a:gd name="connsiteY10" fmla="*/ 1150844 h 1376451"/>
                <a:gd name="connsiteX11" fmla="*/ 712875 w 1165613"/>
                <a:gd name="connsiteY11" fmla="*/ 1150844 h 1376451"/>
                <a:gd name="connsiteX12" fmla="*/ 710418 w 1165613"/>
                <a:gd name="connsiteY12" fmla="*/ 1175216 h 1376451"/>
                <a:gd name="connsiteX13" fmla="*/ 463511 w 1165613"/>
                <a:gd name="connsiteY13" fmla="*/ 1376451 h 1376451"/>
                <a:gd name="connsiteX14" fmla="*/ 216604 w 1165613"/>
                <a:gd name="connsiteY14" fmla="*/ 1175216 h 1376451"/>
                <a:gd name="connsiteX15" fmla="*/ 214147 w 1165613"/>
                <a:gd name="connsiteY15" fmla="*/ 1150844 h 1376451"/>
                <a:gd name="connsiteX16" fmla="*/ 0 w 1165613"/>
                <a:gd name="connsiteY16" fmla="*/ 1150844 h 1376451"/>
                <a:gd name="connsiteX17" fmla="*/ 0 w 1165613"/>
                <a:gd name="connsiteY17" fmla="*/ 0 h 1376451"/>
                <a:gd name="connsiteX0" fmla="*/ 0 w 1165613"/>
                <a:gd name="connsiteY0" fmla="*/ 0 h 1376451"/>
                <a:gd name="connsiteX1" fmla="*/ 710418 w 1165613"/>
                <a:gd name="connsiteY1" fmla="*/ 50791 h 1376451"/>
                <a:gd name="connsiteX2" fmla="*/ 715538 w 1165613"/>
                <a:gd name="connsiteY2" fmla="*/ 0 h 1376451"/>
                <a:gd name="connsiteX3" fmla="*/ 914508 w 1165613"/>
                <a:gd name="connsiteY3" fmla="*/ 0 h 1376451"/>
                <a:gd name="connsiteX4" fmla="*/ 914508 w 1165613"/>
                <a:gd name="connsiteY4" fmla="*/ 352364 h 1376451"/>
                <a:gd name="connsiteX5" fmla="*/ 964378 w 1165613"/>
                <a:gd name="connsiteY5" fmla="*/ 357391 h 1376451"/>
                <a:gd name="connsiteX6" fmla="*/ 1165613 w 1165613"/>
                <a:gd name="connsiteY6" fmla="*/ 604298 h 1376451"/>
                <a:gd name="connsiteX7" fmla="*/ 964378 w 1165613"/>
                <a:gd name="connsiteY7" fmla="*/ 851205 h 1376451"/>
                <a:gd name="connsiteX8" fmla="*/ 914508 w 1165613"/>
                <a:gd name="connsiteY8" fmla="*/ 856232 h 1376451"/>
                <a:gd name="connsiteX9" fmla="*/ 914508 w 1165613"/>
                <a:gd name="connsiteY9" fmla="*/ 1150844 h 1376451"/>
                <a:gd name="connsiteX10" fmla="*/ 712875 w 1165613"/>
                <a:gd name="connsiteY10" fmla="*/ 1150844 h 1376451"/>
                <a:gd name="connsiteX11" fmla="*/ 710418 w 1165613"/>
                <a:gd name="connsiteY11" fmla="*/ 1175216 h 1376451"/>
                <a:gd name="connsiteX12" fmla="*/ 463511 w 1165613"/>
                <a:gd name="connsiteY12" fmla="*/ 1376451 h 1376451"/>
                <a:gd name="connsiteX13" fmla="*/ 216604 w 1165613"/>
                <a:gd name="connsiteY13" fmla="*/ 1175216 h 1376451"/>
                <a:gd name="connsiteX14" fmla="*/ 214147 w 1165613"/>
                <a:gd name="connsiteY14" fmla="*/ 1150844 h 1376451"/>
                <a:gd name="connsiteX15" fmla="*/ 0 w 1165613"/>
                <a:gd name="connsiteY15" fmla="*/ 1150844 h 1376451"/>
                <a:gd name="connsiteX16" fmla="*/ 0 w 1165613"/>
                <a:gd name="connsiteY16" fmla="*/ 0 h 1376451"/>
                <a:gd name="connsiteX0" fmla="*/ 0 w 1165613"/>
                <a:gd name="connsiteY0" fmla="*/ 0 h 1376451"/>
                <a:gd name="connsiteX1" fmla="*/ 715538 w 1165613"/>
                <a:gd name="connsiteY1" fmla="*/ 0 h 1376451"/>
                <a:gd name="connsiteX2" fmla="*/ 914508 w 1165613"/>
                <a:gd name="connsiteY2" fmla="*/ 0 h 1376451"/>
                <a:gd name="connsiteX3" fmla="*/ 914508 w 1165613"/>
                <a:gd name="connsiteY3" fmla="*/ 352364 h 1376451"/>
                <a:gd name="connsiteX4" fmla="*/ 964378 w 1165613"/>
                <a:gd name="connsiteY4" fmla="*/ 357391 h 1376451"/>
                <a:gd name="connsiteX5" fmla="*/ 1165613 w 1165613"/>
                <a:gd name="connsiteY5" fmla="*/ 604298 h 1376451"/>
                <a:gd name="connsiteX6" fmla="*/ 964378 w 1165613"/>
                <a:gd name="connsiteY6" fmla="*/ 851205 h 1376451"/>
                <a:gd name="connsiteX7" fmla="*/ 914508 w 1165613"/>
                <a:gd name="connsiteY7" fmla="*/ 856232 h 1376451"/>
                <a:gd name="connsiteX8" fmla="*/ 914508 w 1165613"/>
                <a:gd name="connsiteY8" fmla="*/ 1150844 h 1376451"/>
                <a:gd name="connsiteX9" fmla="*/ 712875 w 1165613"/>
                <a:gd name="connsiteY9" fmla="*/ 1150844 h 1376451"/>
                <a:gd name="connsiteX10" fmla="*/ 710418 w 1165613"/>
                <a:gd name="connsiteY10" fmla="*/ 1175216 h 1376451"/>
                <a:gd name="connsiteX11" fmla="*/ 463511 w 1165613"/>
                <a:gd name="connsiteY11" fmla="*/ 1376451 h 1376451"/>
                <a:gd name="connsiteX12" fmla="*/ 216604 w 1165613"/>
                <a:gd name="connsiteY12" fmla="*/ 1175216 h 1376451"/>
                <a:gd name="connsiteX13" fmla="*/ 214147 w 1165613"/>
                <a:gd name="connsiteY13" fmla="*/ 1150844 h 1376451"/>
                <a:gd name="connsiteX14" fmla="*/ 0 w 1165613"/>
                <a:gd name="connsiteY14" fmla="*/ 1150844 h 1376451"/>
                <a:gd name="connsiteX15" fmla="*/ 0 w 1165613"/>
                <a:gd name="connsiteY15" fmla="*/ 0 h 1376451"/>
                <a:gd name="connsiteX0" fmla="*/ 0 w 1165613"/>
                <a:gd name="connsiteY0" fmla="*/ 0 h 1376451"/>
                <a:gd name="connsiteX1" fmla="*/ 914508 w 1165613"/>
                <a:gd name="connsiteY1" fmla="*/ 0 h 1376451"/>
                <a:gd name="connsiteX2" fmla="*/ 914508 w 1165613"/>
                <a:gd name="connsiteY2" fmla="*/ 352364 h 1376451"/>
                <a:gd name="connsiteX3" fmla="*/ 964378 w 1165613"/>
                <a:gd name="connsiteY3" fmla="*/ 357391 h 1376451"/>
                <a:gd name="connsiteX4" fmla="*/ 1165613 w 1165613"/>
                <a:gd name="connsiteY4" fmla="*/ 604298 h 1376451"/>
                <a:gd name="connsiteX5" fmla="*/ 964378 w 1165613"/>
                <a:gd name="connsiteY5" fmla="*/ 851205 h 1376451"/>
                <a:gd name="connsiteX6" fmla="*/ 914508 w 1165613"/>
                <a:gd name="connsiteY6" fmla="*/ 856232 h 1376451"/>
                <a:gd name="connsiteX7" fmla="*/ 914508 w 1165613"/>
                <a:gd name="connsiteY7" fmla="*/ 1150844 h 1376451"/>
                <a:gd name="connsiteX8" fmla="*/ 712875 w 1165613"/>
                <a:gd name="connsiteY8" fmla="*/ 1150844 h 1376451"/>
                <a:gd name="connsiteX9" fmla="*/ 710418 w 1165613"/>
                <a:gd name="connsiteY9" fmla="*/ 1175216 h 1376451"/>
                <a:gd name="connsiteX10" fmla="*/ 463511 w 1165613"/>
                <a:gd name="connsiteY10" fmla="*/ 1376451 h 1376451"/>
                <a:gd name="connsiteX11" fmla="*/ 216604 w 1165613"/>
                <a:gd name="connsiteY11" fmla="*/ 1175216 h 1376451"/>
                <a:gd name="connsiteX12" fmla="*/ 214147 w 1165613"/>
                <a:gd name="connsiteY12" fmla="*/ 1150844 h 1376451"/>
                <a:gd name="connsiteX13" fmla="*/ 0 w 1165613"/>
                <a:gd name="connsiteY13" fmla="*/ 1150844 h 1376451"/>
                <a:gd name="connsiteX14" fmla="*/ 0 w 1165613"/>
                <a:gd name="connsiteY14" fmla="*/ 0 h 13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5613" h="1376451">
                  <a:moveTo>
                    <a:pt x="0" y="0"/>
                  </a:moveTo>
                  <a:lnTo>
                    <a:pt x="914508" y="0"/>
                  </a:lnTo>
                  <a:lnTo>
                    <a:pt x="914508" y="352364"/>
                  </a:lnTo>
                  <a:lnTo>
                    <a:pt x="964378" y="357391"/>
                  </a:lnTo>
                  <a:cubicBezTo>
                    <a:pt x="1079223" y="380892"/>
                    <a:pt x="1165613" y="482506"/>
                    <a:pt x="1165613" y="604298"/>
                  </a:cubicBezTo>
                  <a:cubicBezTo>
                    <a:pt x="1165613" y="726090"/>
                    <a:pt x="1079223" y="827704"/>
                    <a:pt x="964378" y="851205"/>
                  </a:cubicBezTo>
                  <a:lnTo>
                    <a:pt x="914508" y="856232"/>
                  </a:lnTo>
                  <a:lnTo>
                    <a:pt x="914508" y="1150844"/>
                  </a:lnTo>
                  <a:lnTo>
                    <a:pt x="712875" y="1150844"/>
                  </a:lnTo>
                  <a:lnTo>
                    <a:pt x="710418" y="1175216"/>
                  </a:lnTo>
                  <a:cubicBezTo>
                    <a:pt x="686917" y="1290061"/>
                    <a:pt x="585303" y="1376451"/>
                    <a:pt x="463511" y="1376451"/>
                  </a:cubicBezTo>
                  <a:cubicBezTo>
                    <a:pt x="341719" y="1376451"/>
                    <a:pt x="240105" y="1290061"/>
                    <a:pt x="216604" y="1175216"/>
                  </a:cubicBezTo>
                  <a:lnTo>
                    <a:pt x="214147" y="1150844"/>
                  </a:lnTo>
                  <a:lnTo>
                    <a:pt x="0" y="1150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dirty="0"/>
                <a:t> </a:t>
              </a:r>
              <a:endParaRPr lang="de-AT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4288F94-41B3-4F8C-A703-BEF3CD10474D}"/>
                </a:ext>
              </a:extLst>
            </p:cNvPr>
            <p:cNvSpPr/>
            <p:nvPr/>
          </p:nvSpPr>
          <p:spPr>
            <a:xfrm>
              <a:off x="8225355" y="2301686"/>
              <a:ext cx="917558" cy="1098009"/>
            </a:xfrm>
            <a:custGeom>
              <a:avLst/>
              <a:gdLst>
                <a:gd name="connsiteX0" fmla="*/ 0 w 914508"/>
                <a:gd name="connsiteY0" fmla="*/ 0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0 w 914508"/>
                <a:gd name="connsiteY0" fmla="*/ 379341 h 1150844"/>
                <a:gd name="connsiteX1" fmla="*/ 1087 w 914508"/>
                <a:gd name="connsiteY1" fmla="*/ 0 h 1150844"/>
                <a:gd name="connsiteX2" fmla="*/ 1087 w 914508"/>
                <a:gd name="connsiteY2" fmla="*/ 52835 h 1150844"/>
                <a:gd name="connsiteX3" fmla="*/ 221232 w 914508"/>
                <a:gd name="connsiteY3" fmla="*/ 52835 h 1150844"/>
                <a:gd name="connsiteX4" fmla="*/ 223689 w 914508"/>
                <a:gd name="connsiteY4" fmla="*/ 77208 h 1150844"/>
                <a:gd name="connsiteX5" fmla="*/ 470596 w 914508"/>
                <a:gd name="connsiteY5" fmla="*/ 278443 h 1150844"/>
                <a:gd name="connsiteX6" fmla="*/ 717503 w 914508"/>
                <a:gd name="connsiteY6" fmla="*/ 77208 h 1150844"/>
                <a:gd name="connsiteX7" fmla="*/ 719960 w 914508"/>
                <a:gd name="connsiteY7" fmla="*/ 52835 h 1150844"/>
                <a:gd name="connsiteX8" fmla="*/ 914508 w 914508"/>
                <a:gd name="connsiteY8" fmla="*/ 52835 h 1150844"/>
                <a:gd name="connsiteX9" fmla="*/ 914508 w 914508"/>
                <a:gd name="connsiteY9" fmla="*/ 1150844 h 1150844"/>
                <a:gd name="connsiteX10" fmla="*/ 914507 w 914508"/>
                <a:gd name="connsiteY10" fmla="*/ 1150844 h 1150844"/>
                <a:gd name="connsiteX11" fmla="*/ 914507 w 914508"/>
                <a:gd name="connsiteY11" fmla="*/ 1150843 h 1150844"/>
                <a:gd name="connsiteX12" fmla="*/ 722526 w 914508"/>
                <a:gd name="connsiteY12" fmla="*/ 1150843 h 1150844"/>
                <a:gd name="connsiteX13" fmla="*/ 722622 w 914508"/>
                <a:gd name="connsiteY13" fmla="*/ 1149890 h 1150844"/>
                <a:gd name="connsiteX14" fmla="*/ 470595 w 914508"/>
                <a:gd name="connsiteY14" fmla="*/ 897863 h 1150844"/>
                <a:gd name="connsiteX15" fmla="*/ 218568 w 914508"/>
                <a:gd name="connsiteY15" fmla="*/ 1149890 h 1150844"/>
                <a:gd name="connsiteX16" fmla="*/ 218664 w 914508"/>
                <a:gd name="connsiteY16" fmla="*/ 1150843 h 1150844"/>
                <a:gd name="connsiteX17" fmla="*/ 0 w 914508"/>
                <a:gd name="connsiteY17" fmla="*/ 1150843 h 1150844"/>
                <a:gd name="connsiteX18" fmla="*/ 0 w 914508"/>
                <a:gd name="connsiteY18" fmla="*/ 882088 h 1150844"/>
                <a:gd name="connsiteX19" fmla="*/ 44309 w 914508"/>
                <a:gd name="connsiteY19" fmla="*/ 877621 h 1150844"/>
                <a:gd name="connsiteX20" fmla="*/ 245543 w 914508"/>
                <a:gd name="connsiteY20" fmla="*/ 630714 h 1150844"/>
                <a:gd name="connsiteX21" fmla="*/ 44309 w 914508"/>
                <a:gd name="connsiteY21" fmla="*/ 383807 h 1150844"/>
                <a:gd name="connsiteX22" fmla="*/ 0 w 914508"/>
                <a:gd name="connsiteY22" fmla="*/ 379341 h 1150844"/>
                <a:gd name="connsiteX0" fmla="*/ 17359 w 931867"/>
                <a:gd name="connsiteY0" fmla="*/ 326506 h 1098009"/>
                <a:gd name="connsiteX1" fmla="*/ 18446 w 931867"/>
                <a:gd name="connsiteY1" fmla="*/ 0 h 1098009"/>
                <a:gd name="connsiteX2" fmla="*/ 238591 w 931867"/>
                <a:gd name="connsiteY2" fmla="*/ 0 h 1098009"/>
                <a:gd name="connsiteX3" fmla="*/ 241048 w 931867"/>
                <a:gd name="connsiteY3" fmla="*/ 24373 h 1098009"/>
                <a:gd name="connsiteX4" fmla="*/ 487955 w 931867"/>
                <a:gd name="connsiteY4" fmla="*/ 225608 h 1098009"/>
                <a:gd name="connsiteX5" fmla="*/ 734862 w 931867"/>
                <a:gd name="connsiteY5" fmla="*/ 24373 h 1098009"/>
                <a:gd name="connsiteX6" fmla="*/ 737319 w 931867"/>
                <a:gd name="connsiteY6" fmla="*/ 0 h 1098009"/>
                <a:gd name="connsiteX7" fmla="*/ 931867 w 931867"/>
                <a:gd name="connsiteY7" fmla="*/ 0 h 1098009"/>
                <a:gd name="connsiteX8" fmla="*/ 931867 w 931867"/>
                <a:gd name="connsiteY8" fmla="*/ 1098009 h 1098009"/>
                <a:gd name="connsiteX9" fmla="*/ 931866 w 931867"/>
                <a:gd name="connsiteY9" fmla="*/ 1098009 h 1098009"/>
                <a:gd name="connsiteX10" fmla="*/ 931866 w 931867"/>
                <a:gd name="connsiteY10" fmla="*/ 1098008 h 1098009"/>
                <a:gd name="connsiteX11" fmla="*/ 739885 w 931867"/>
                <a:gd name="connsiteY11" fmla="*/ 1098008 h 1098009"/>
                <a:gd name="connsiteX12" fmla="*/ 739981 w 931867"/>
                <a:gd name="connsiteY12" fmla="*/ 1097055 h 1098009"/>
                <a:gd name="connsiteX13" fmla="*/ 487954 w 931867"/>
                <a:gd name="connsiteY13" fmla="*/ 845028 h 1098009"/>
                <a:gd name="connsiteX14" fmla="*/ 235927 w 931867"/>
                <a:gd name="connsiteY14" fmla="*/ 1097055 h 1098009"/>
                <a:gd name="connsiteX15" fmla="*/ 236023 w 931867"/>
                <a:gd name="connsiteY15" fmla="*/ 1098008 h 1098009"/>
                <a:gd name="connsiteX16" fmla="*/ 17359 w 931867"/>
                <a:gd name="connsiteY16" fmla="*/ 1098008 h 1098009"/>
                <a:gd name="connsiteX17" fmla="*/ 17359 w 931867"/>
                <a:gd name="connsiteY17" fmla="*/ 829253 h 1098009"/>
                <a:gd name="connsiteX18" fmla="*/ 61668 w 931867"/>
                <a:gd name="connsiteY18" fmla="*/ 824786 h 1098009"/>
                <a:gd name="connsiteX19" fmla="*/ 262902 w 931867"/>
                <a:gd name="connsiteY19" fmla="*/ 577879 h 1098009"/>
                <a:gd name="connsiteX20" fmla="*/ 61668 w 931867"/>
                <a:gd name="connsiteY20" fmla="*/ 330972 h 1098009"/>
                <a:gd name="connsiteX21" fmla="*/ 17359 w 931867"/>
                <a:gd name="connsiteY21" fmla="*/ 326506 h 1098009"/>
                <a:gd name="connsiteX0" fmla="*/ 3050 w 917558"/>
                <a:gd name="connsiteY0" fmla="*/ 326506 h 1098009"/>
                <a:gd name="connsiteX1" fmla="*/ 4137 w 917558"/>
                <a:gd name="connsiteY1" fmla="*/ 0 h 1098009"/>
                <a:gd name="connsiteX2" fmla="*/ 224282 w 917558"/>
                <a:gd name="connsiteY2" fmla="*/ 0 h 1098009"/>
                <a:gd name="connsiteX3" fmla="*/ 226739 w 917558"/>
                <a:gd name="connsiteY3" fmla="*/ 24373 h 1098009"/>
                <a:gd name="connsiteX4" fmla="*/ 473646 w 917558"/>
                <a:gd name="connsiteY4" fmla="*/ 225608 h 1098009"/>
                <a:gd name="connsiteX5" fmla="*/ 720553 w 917558"/>
                <a:gd name="connsiteY5" fmla="*/ 24373 h 1098009"/>
                <a:gd name="connsiteX6" fmla="*/ 723010 w 917558"/>
                <a:gd name="connsiteY6" fmla="*/ 0 h 1098009"/>
                <a:gd name="connsiteX7" fmla="*/ 917558 w 917558"/>
                <a:gd name="connsiteY7" fmla="*/ 0 h 1098009"/>
                <a:gd name="connsiteX8" fmla="*/ 917558 w 917558"/>
                <a:gd name="connsiteY8" fmla="*/ 1098009 h 1098009"/>
                <a:gd name="connsiteX9" fmla="*/ 917557 w 917558"/>
                <a:gd name="connsiteY9" fmla="*/ 1098009 h 1098009"/>
                <a:gd name="connsiteX10" fmla="*/ 917557 w 917558"/>
                <a:gd name="connsiteY10" fmla="*/ 1098008 h 1098009"/>
                <a:gd name="connsiteX11" fmla="*/ 725576 w 917558"/>
                <a:gd name="connsiteY11" fmla="*/ 1098008 h 1098009"/>
                <a:gd name="connsiteX12" fmla="*/ 725672 w 917558"/>
                <a:gd name="connsiteY12" fmla="*/ 1097055 h 1098009"/>
                <a:gd name="connsiteX13" fmla="*/ 473645 w 917558"/>
                <a:gd name="connsiteY13" fmla="*/ 845028 h 1098009"/>
                <a:gd name="connsiteX14" fmla="*/ 221618 w 917558"/>
                <a:gd name="connsiteY14" fmla="*/ 1097055 h 1098009"/>
                <a:gd name="connsiteX15" fmla="*/ 221714 w 917558"/>
                <a:gd name="connsiteY15" fmla="*/ 1098008 h 1098009"/>
                <a:gd name="connsiteX16" fmla="*/ 3050 w 917558"/>
                <a:gd name="connsiteY16" fmla="*/ 1098008 h 1098009"/>
                <a:gd name="connsiteX17" fmla="*/ 3050 w 917558"/>
                <a:gd name="connsiteY17" fmla="*/ 829253 h 1098009"/>
                <a:gd name="connsiteX18" fmla="*/ 47359 w 917558"/>
                <a:gd name="connsiteY18" fmla="*/ 824786 h 1098009"/>
                <a:gd name="connsiteX19" fmla="*/ 248593 w 917558"/>
                <a:gd name="connsiteY19" fmla="*/ 577879 h 1098009"/>
                <a:gd name="connsiteX20" fmla="*/ 47359 w 917558"/>
                <a:gd name="connsiteY20" fmla="*/ 330972 h 1098009"/>
                <a:gd name="connsiteX21" fmla="*/ 3050 w 917558"/>
                <a:gd name="connsiteY21" fmla="*/ 326506 h 109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7558" h="1098009">
                  <a:moveTo>
                    <a:pt x="3050" y="326506"/>
                  </a:moveTo>
                  <a:cubicBezTo>
                    <a:pt x="-4154" y="271344"/>
                    <a:pt x="3593" y="163253"/>
                    <a:pt x="4137" y="0"/>
                  </a:cubicBezTo>
                  <a:lnTo>
                    <a:pt x="224282" y="0"/>
                  </a:lnTo>
                  <a:lnTo>
                    <a:pt x="226739" y="24373"/>
                  </a:lnTo>
                  <a:cubicBezTo>
                    <a:pt x="250240" y="139218"/>
                    <a:pt x="351854" y="225608"/>
                    <a:pt x="473646" y="225608"/>
                  </a:cubicBezTo>
                  <a:cubicBezTo>
                    <a:pt x="595438" y="225608"/>
                    <a:pt x="697052" y="139218"/>
                    <a:pt x="720553" y="24373"/>
                  </a:cubicBezTo>
                  <a:lnTo>
                    <a:pt x="723010" y="0"/>
                  </a:lnTo>
                  <a:lnTo>
                    <a:pt x="917558" y="0"/>
                  </a:lnTo>
                  <a:lnTo>
                    <a:pt x="917558" y="1098009"/>
                  </a:lnTo>
                  <a:lnTo>
                    <a:pt x="917557" y="1098009"/>
                  </a:lnTo>
                  <a:lnTo>
                    <a:pt x="917557" y="1098008"/>
                  </a:lnTo>
                  <a:lnTo>
                    <a:pt x="725576" y="1098008"/>
                  </a:lnTo>
                  <a:cubicBezTo>
                    <a:pt x="725608" y="1097690"/>
                    <a:pt x="725640" y="1097373"/>
                    <a:pt x="725672" y="1097055"/>
                  </a:cubicBezTo>
                  <a:cubicBezTo>
                    <a:pt x="725672" y="957864"/>
                    <a:pt x="612836" y="845028"/>
                    <a:pt x="473645" y="845028"/>
                  </a:cubicBezTo>
                  <a:cubicBezTo>
                    <a:pt x="334454" y="845028"/>
                    <a:pt x="221618" y="957864"/>
                    <a:pt x="221618" y="1097055"/>
                  </a:cubicBezTo>
                  <a:cubicBezTo>
                    <a:pt x="221650" y="1097373"/>
                    <a:pt x="221682" y="1097690"/>
                    <a:pt x="221714" y="1098008"/>
                  </a:cubicBezTo>
                  <a:lnTo>
                    <a:pt x="3050" y="1098008"/>
                  </a:lnTo>
                  <a:lnTo>
                    <a:pt x="3050" y="829253"/>
                  </a:lnTo>
                  <a:lnTo>
                    <a:pt x="47359" y="824786"/>
                  </a:lnTo>
                  <a:cubicBezTo>
                    <a:pt x="162203" y="801285"/>
                    <a:pt x="248593" y="699671"/>
                    <a:pt x="248593" y="577879"/>
                  </a:cubicBezTo>
                  <a:cubicBezTo>
                    <a:pt x="248593" y="456087"/>
                    <a:pt x="162203" y="354473"/>
                    <a:pt x="47359" y="330972"/>
                  </a:cubicBezTo>
                  <a:lnTo>
                    <a:pt x="3050" y="3265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AT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FB427D67-21B4-4C4E-B45D-2159C1849A7C}"/>
              </a:ext>
            </a:extLst>
          </p:cNvPr>
          <p:cNvSpPr/>
          <p:nvPr/>
        </p:nvSpPr>
        <p:spPr>
          <a:xfrm>
            <a:off x="3372938" y="4301799"/>
            <a:ext cx="1442308" cy="1399584"/>
          </a:xfrm>
          <a:custGeom>
            <a:avLst/>
            <a:gdLst>
              <a:gd name="connsiteX0" fmla="*/ 716351 w 1442308"/>
              <a:gd name="connsiteY0" fmla="*/ 0 h 1399584"/>
              <a:gd name="connsiteX1" fmla="*/ 963258 w 1442308"/>
              <a:gd name="connsiteY1" fmla="*/ 201234 h 1399584"/>
              <a:gd name="connsiteX2" fmla="*/ 968047 w 1442308"/>
              <a:gd name="connsiteY2" fmla="*/ 248740 h 1399584"/>
              <a:gd name="connsiteX3" fmla="*/ 1199604 w 1442308"/>
              <a:gd name="connsiteY3" fmla="*/ 248740 h 1399584"/>
              <a:gd name="connsiteX4" fmla="*/ 1199604 w 1442308"/>
              <a:gd name="connsiteY4" fmla="*/ 605239 h 1399584"/>
              <a:gd name="connsiteX5" fmla="*/ 1241074 w 1442308"/>
              <a:gd name="connsiteY5" fmla="*/ 609420 h 1399584"/>
              <a:gd name="connsiteX6" fmla="*/ 1442308 w 1442308"/>
              <a:gd name="connsiteY6" fmla="*/ 856326 h 1399584"/>
              <a:gd name="connsiteX7" fmla="*/ 1241074 w 1442308"/>
              <a:gd name="connsiteY7" fmla="*/ 1103233 h 1399584"/>
              <a:gd name="connsiteX8" fmla="*/ 1199604 w 1442308"/>
              <a:gd name="connsiteY8" fmla="*/ 1107413 h 1399584"/>
              <a:gd name="connsiteX9" fmla="*/ 1199604 w 1442308"/>
              <a:gd name="connsiteY9" fmla="*/ 1399584 h 1399584"/>
              <a:gd name="connsiteX10" fmla="*/ 978651 w 1442308"/>
              <a:gd name="connsiteY10" fmla="*/ 1399584 h 1399584"/>
              <a:gd name="connsiteX11" fmla="*/ 974289 w 1442308"/>
              <a:gd name="connsiteY11" fmla="*/ 1356318 h 1399584"/>
              <a:gd name="connsiteX12" fmla="*/ 727382 w 1442308"/>
              <a:gd name="connsiteY12" fmla="*/ 1155084 h 1399584"/>
              <a:gd name="connsiteX13" fmla="*/ 480475 w 1442308"/>
              <a:gd name="connsiteY13" fmla="*/ 1356318 h 1399584"/>
              <a:gd name="connsiteX14" fmla="*/ 476114 w 1442308"/>
              <a:gd name="connsiteY14" fmla="*/ 1399584 h 1399584"/>
              <a:gd name="connsiteX15" fmla="*/ 285096 w 1442308"/>
              <a:gd name="connsiteY15" fmla="*/ 1399584 h 1399584"/>
              <a:gd name="connsiteX16" fmla="*/ 285096 w 1442308"/>
              <a:gd name="connsiteY16" fmla="*/ 1105020 h 1399584"/>
              <a:gd name="connsiteX17" fmla="*/ 252027 w 1442308"/>
              <a:gd name="connsiteY17" fmla="*/ 1108353 h 1399584"/>
              <a:gd name="connsiteX18" fmla="*/ 0 w 1442308"/>
              <a:gd name="connsiteY18" fmla="*/ 856326 h 1399584"/>
              <a:gd name="connsiteX19" fmla="*/ 252027 w 1442308"/>
              <a:gd name="connsiteY19" fmla="*/ 604299 h 1399584"/>
              <a:gd name="connsiteX20" fmla="*/ 285096 w 1442308"/>
              <a:gd name="connsiteY20" fmla="*/ 607633 h 1399584"/>
              <a:gd name="connsiteX21" fmla="*/ 285096 w 1442308"/>
              <a:gd name="connsiteY21" fmla="*/ 248740 h 1399584"/>
              <a:gd name="connsiteX22" fmla="*/ 464656 w 1442308"/>
              <a:gd name="connsiteY22" fmla="*/ 248740 h 1399584"/>
              <a:gd name="connsiteX23" fmla="*/ 469444 w 1442308"/>
              <a:gd name="connsiteY23" fmla="*/ 201234 h 1399584"/>
              <a:gd name="connsiteX24" fmla="*/ 716351 w 1442308"/>
              <a:gd name="connsiteY24" fmla="*/ 0 h 13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2308" h="1399584">
                <a:moveTo>
                  <a:pt x="716351" y="0"/>
                </a:moveTo>
                <a:cubicBezTo>
                  <a:pt x="838143" y="0"/>
                  <a:pt x="939757" y="86390"/>
                  <a:pt x="963258" y="201234"/>
                </a:cubicBezTo>
                <a:lnTo>
                  <a:pt x="968047" y="248740"/>
                </a:lnTo>
                <a:lnTo>
                  <a:pt x="1199604" y="248740"/>
                </a:lnTo>
                <a:lnTo>
                  <a:pt x="1199604" y="605239"/>
                </a:lnTo>
                <a:lnTo>
                  <a:pt x="1241074" y="609420"/>
                </a:lnTo>
                <a:cubicBezTo>
                  <a:pt x="1355918" y="632920"/>
                  <a:pt x="1442308" y="734534"/>
                  <a:pt x="1442308" y="856326"/>
                </a:cubicBezTo>
                <a:cubicBezTo>
                  <a:pt x="1442308" y="978118"/>
                  <a:pt x="1355918" y="1079732"/>
                  <a:pt x="1241074" y="1103233"/>
                </a:cubicBezTo>
                <a:lnTo>
                  <a:pt x="1199604" y="1107413"/>
                </a:lnTo>
                <a:lnTo>
                  <a:pt x="1199604" y="1399584"/>
                </a:lnTo>
                <a:lnTo>
                  <a:pt x="978651" y="1399584"/>
                </a:lnTo>
                <a:lnTo>
                  <a:pt x="974289" y="1356318"/>
                </a:lnTo>
                <a:cubicBezTo>
                  <a:pt x="950788" y="1241474"/>
                  <a:pt x="849174" y="1155084"/>
                  <a:pt x="727382" y="1155084"/>
                </a:cubicBezTo>
                <a:cubicBezTo>
                  <a:pt x="605590" y="1155084"/>
                  <a:pt x="503976" y="1241474"/>
                  <a:pt x="480475" y="1356318"/>
                </a:cubicBezTo>
                <a:lnTo>
                  <a:pt x="476114" y="1399584"/>
                </a:lnTo>
                <a:lnTo>
                  <a:pt x="285096" y="1399584"/>
                </a:lnTo>
                <a:lnTo>
                  <a:pt x="285096" y="1105020"/>
                </a:lnTo>
                <a:lnTo>
                  <a:pt x="252027" y="1108353"/>
                </a:lnTo>
                <a:cubicBezTo>
                  <a:pt x="112836" y="1108353"/>
                  <a:pt x="0" y="995517"/>
                  <a:pt x="0" y="856326"/>
                </a:cubicBezTo>
                <a:cubicBezTo>
                  <a:pt x="0" y="717135"/>
                  <a:pt x="112836" y="604299"/>
                  <a:pt x="252027" y="604299"/>
                </a:cubicBezTo>
                <a:lnTo>
                  <a:pt x="285096" y="607633"/>
                </a:lnTo>
                <a:lnTo>
                  <a:pt x="285096" y="248740"/>
                </a:lnTo>
                <a:lnTo>
                  <a:pt x="464656" y="248740"/>
                </a:lnTo>
                <a:lnTo>
                  <a:pt x="469444" y="201234"/>
                </a:lnTo>
                <a:cubicBezTo>
                  <a:pt x="492945" y="86390"/>
                  <a:pt x="594559" y="0"/>
                  <a:pt x="71635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AF55C18F-2050-4C4C-B7B3-7588626DBBE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387C2A93-32F5-460A-9000-36C053AA2CE3}"/>
              </a:ext>
            </a:extLst>
          </p:cNvPr>
          <p:cNvSpPr/>
          <p:nvPr/>
        </p:nvSpPr>
        <p:spPr>
          <a:xfrm>
            <a:off x="-38661" y="-86618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A3C02CC-017C-46D6-B130-FCD06713D9DF}"/>
              </a:ext>
            </a:extLst>
          </p:cNvPr>
          <p:cNvSpPr/>
          <p:nvPr/>
        </p:nvSpPr>
        <p:spPr>
          <a:xfrm>
            <a:off x="-106086" y="580618"/>
            <a:ext cx="1149694" cy="40011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Punkte</a:t>
            </a:r>
            <a:endParaRPr lang="de-AT" sz="20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696631C-E38A-4717-841A-6102A67DE48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F69F9B0B-6452-4E16-8C21-A3452B91AC6D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9F22556D-D194-41F9-BFF5-F41AF6EDCF75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FD7D3F1A-B8DD-4A05-B238-6E06B68F3D2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89935CA-BFB1-473D-8F64-87F42DA196A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306442A-AD63-46D4-BE09-466D909FB23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0B6B6C3-4C2B-4E50-9176-56B95F8529B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5DE878CA-B841-491D-A42A-AC1829B87D30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6F3775CD-329D-4E80-AD91-C3D22E7493A7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7CA6FD0-B822-4178-ADDA-E269A1AE7B86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1500968E-3E9E-4341-8315-C02B5575ED83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C573514-2E98-4227-B03A-A2EBB9D2B0E4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10C0F02-AE27-4D5F-9C35-BDDE9B5E6CBF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A84EEDCD-FF71-4943-8085-3401CC7BAFCA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9FC41BF7-37F9-4D10-AFE5-D94A24732841}"/>
              </a:ext>
            </a:extLst>
          </p:cNvPr>
          <p:cNvSpPr/>
          <p:nvPr/>
        </p:nvSpPr>
        <p:spPr>
          <a:xfrm>
            <a:off x="-36512" y="-99392"/>
            <a:ext cx="93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4CEDC89-7C39-4D61-92A9-838F99DA97E9}"/>
              </a:ext>
            </a:extLst>
          </p:cNvPr>
          <p:cNvSpPr/>
          <p:nvPr/>
        </p:nvSpPr>
        <p:spPr>
          <a:xfrm>
            <a:off x="-106086" y="-86618"/>
            <a:ext cx="1149694" cy="137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2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1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3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4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6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7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8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9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1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20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30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34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960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9700"/>
                            </p:stCondLst>
                            <p:childTnLst>
                              <p:par>
                                <p:cTn id="14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800"/>
                            </p:stCondLst>
                            <p:childTnLst>
                              <p:par>
                                <p:cTn id="14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900"/>
                            </p:stCondLst>
                            <p:childTnLst>
                              <p:par>
                                <p:cTn id="1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6000"/>
                            </p:stCondLst>
                            <p:childTnLst>
                              <p:par>
                                <p:cTn id="15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9100"/>
                            </p:stCondLst>
                            <p:childTnLst>
                              <p:par>
                                <p:cTn id="15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2200"/>
                            </p:stCondLst>
                            <p:childTnLst>
                              <p:par>
                                <p:cTn id="1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2300"/>
                            </p:stCondLst>
                            <p:childTnLst>
                              <p:par>
                                <p:cTn id="17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400"/>
                            </p:stCondLst>
                            <p:childTnLst>
                              <p:par>
                                <p:cTn id="174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8500"/>
                            </p:stCondLst>
                            <p:childTnLst>
                              <p:par>
                                <p:cTn id="1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8600"/>
                            </p:stCondLst>
                            <p:childTnLst>
                              <p:par>
                                <p:cTn id="18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1700"/>
                            </p:stCondLst>
                            <p:childTnLst>
                              <p:par>
                                <p:cTn id="18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4800"/>
                            </p:stCondLst>
                            <p:childTnLst>
                              <p:par>
                                <p:cTn id="19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4900"/>
                            </p:stCondLst>
                            <p:childTnLst>
                              <p:par>
                                <p:cTn id="20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0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8100"/>
                            </p:stCondLst>
                            <p:childTnLst>
                              <p:par>
                                <p:cTn id="21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1200"/>
                            </p:stCondLst>
                            <p:childTnLst>
                              <p:par>
                                <p:cTn id="2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1300"/>
                            </p:stCondLst>
                            <p:childTnLst>
                              <p:par>
                                <p:cTn id="2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4400"/>
                            </p:stCondLst>
                            <p:childTnLst>
                              <p:par>
                                <p:cTn id="2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4500"/>
                            </p:stCondLst>
                            <p:childTnLst>
                              <p:par>
                                <p:cTn id="23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97600"/>
                            </p:stCondLst>
                            <p:childTnLst>
                              <p:par>
                                <p:cTn id="2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1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5" grpId="0" animBg="1"/>
      <p:bldP spid="61" grpId="0" animBg="1"/>
      <p:bldP spid="62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si &amp; Ko Vol02 gelb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DIN 1451 Engschrift"/>
        <a:ea typeface=""/>
        <a:cs typeface=""/>
      </a:majorFont>
      <a:minorFont>
        <a:latin typeface="Alte DIN 1451 Mittelschrift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Risi &amp; Ko Vol02 gelb</Template>
  <TotalTime>0</TotalTime>
  <Words>450</Words>
  <Application>Microsoft Office PowerPoint</Application>
  <PresentationFormat>Bildschirmpräsentation (4:3)</PresentationFormat>
  <Paragraphs>450</Paragraphs>
  <Slides>11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Alte DIN 1451 Mittelschrift</vt:lpstr>
      <vt:lpstr>Arial</vt:lpstr>
      <vt:lpstr>Calibri</vt:lpstr>
      <vt:lpstr>DIN 1451 Engschrift</vt:lpstr>
      <vt:lpstr>Risi &amp; Ko Vol02 gelb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Fröhlich</dc:creator>
  <cp:lastModifiedBy>Eva Aigner-Breuss</cp:lastModifiedBy>
  <cp:revision>115</cp:revision>
  <dcterms:created xsi:type="dcterms:W3CDTF">2021-01-12T13:27:55Z</dcterms:created>
  <dcterms:modified xsi:type="dcterms:W3CDTF">2021-02-25T09:02:32Z</dcterms:modified>
</cp:coreProperties>
</file>